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72" r:id="rId6"/>
    <p:sldMasterId id="2147483677" r:id="rId7"/>
    <p:sldMasterId id="2147483682" r:id="rId8"/>
    <p:sldMasterId id="2147483687" r:id="rId9"/>
    <p:sldMasterId id="2147483699" r:id="rId10"/>
    <p:sldMasterId id="2147483716" r:id="rId11"/>
    <p:sldMasterId id="2147483729" r:id="rId12"/>
    <p:sldMasterId id="2147483733" r:id="rId13"/>
  </p:sldMasterIdLst>
  <p:notesMasterIdLst>
    <p:notesMasterId r:id="rId43"/>
  </p:notesMasterIdLst>
  <p:sldIdLst>
    <p:sldId id="285" r:id="rId14"/>
    <p:sldId id="293" r:id="rId15"/>
    <p:sldId id="297" r:id="rId16"/>
    <p:sldId id="289" r:id="rId17"/>
    <p:sldId id="290" r:id="rId18"/>
    <p:sldId id="291" r:id="rId19"/>
    <p:sldId id="294" r:id="rId20"/>
    <p:sldId id="295" r:id="rId21"/>
    <p:sldId id="287" r:id="rId22"/>
    <p:sldId id="296" r:id="rId23"/>
    <p:sldId id="284" r:id="rId24"/>
    <p:sldId id="298" r:id="rId25"/>
    <p:sldId id="299" r:id="rId26"/>
    <p:sldId id="316" r:id="rId27"/>
    <p:sldId id="308" r:id="rId28"/>
    <p:sldId id="309" r:id="rId29"/>
    <p:sldId id="310" r:id="rId30"/>
    <p:sldId id="311" r:id="rId31"/>
    <p:sldId id="312" r:id="rId32"/>
    <p:sldId id="313" r:id="rId33"/>
    <p:sldId id="314" r:id="rId34"/>
    <p:sldId id="315" r:id="rId35"/>
    <p:sldId id="302" r:id="rId36"/>
    <p:sldId id="303" r:id="rId37"/>
    <p:sldId id="319" r:id="rId38"/>
    <p:sldId id="305" r:id="rId39"/>
    <p:sldId id="306" r:id="rId40"/>
    <p:sldId id="317" r:id="rId41"/>
    <p:sldId id="318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F8D32CF-B658-41C7-9CD6-CAED8FEA0722}">
          <p14:sldIdLst>
            <p14:sldId id="285"/>
            <p14:sldId id="293"/>
            <p14:sldId id="297"/>
            <p14:sldId id="289"/>
            <p14:sldId id="290"/>
            <p14:sldId id="291"/>
            <p14:sldId id="294"/>
            <p14:sldId id="295"/>
            <p14:sldId id="287"/>
            <p14:sldId id="296"/>
            <p14:sldId id="284"/>
          </p14:sldIdLst>
        </p14:section>
        <p14:section name="Soumya Swaminathan" id="{B46A8688-8762-447A-8946-05DFC50AE97E}">
          <p14:sldIdLst>
            <p14:sldId id="298"/>
          </p14:sldIdLst>
        </p14:section>
        <p14:section name="Stephan Duparc" id="{35B2B01C-AE0D-4D31-AF25-0D0F05AF023E}">
          <p14:sldIdLst>
            <p14:sldId id="299"/>
            <p14:sldId id="316"/>
          </p14:sldIdLst>
        </p14:section>
        <p14:section name="Cyril Engmann" id="{EDE5259F-D828-4AA7-AB87-3D70C88B1CFE}">
          <p14:sldIdLst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</p14:sldIdLst>
        </p14:section>
        <p14:section name="Harish Iyer" id="{141AFDA1-5605-411C-BE61-DAFECF3F93B4}">
          <p14:sldIdLst>
            <p14:sldId id="302"/>
            <p14:sldId id="303"/>
            <p14:sldId id="319"/>
            <p14:sldId id="305"/>
            <p14:sldId id="306"/>
            <p14:sldId id="317"/>
          </p14:sldIdLst>
        </p14:section>
        <p14:section name="Untitled Section" id="{1AF99BE9-B402-4E5F-A3A2-E831978990B5}">
          <p14:sldIdLst>
            <p14:sldId id="31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ifetew, Wesen (Intern)" initials="KW(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9890"/>
    <a:srgbClr val="3D8F03"/>
    <a:srgbClr val="A2770A"/>
    <a:srgbClr val="666364"/>
    <a:srgbClr val="EDF116"/>
    <a:srgbClr val="42B3AA"/>
    <a:srgbClr val="ADAFB3"/>
    <a:srgbClr val="000000"/>
    <a:srgbClr val="42B3BA"/>
    <a:srgbClr val="73BF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48" autoAdjust="0"/>
    <p:restoredTop sz="90857" autoAdjust="0"/>
  </p:normalViewPr>
  <p:slideViewPr>
    <p:cSldViewPr snapToGrid="0" snapToObjects="1">
      <p:cViewPr>
        <p:scale>
          <a:sx n="94" d="100"/>
          <a:sy n="94" d="100"/>
        </p:scale>
        <p:origin x="-69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Master" Target="slideMasters/slideMaster9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customXml" Target="../customXml/item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4.2075828354555173E-2"/>
                  <c:y val="0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29863"/>
                        <a:gd name="adj2" fmla="val -50000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3057558723813098"/>
                      <c:h val="0.14092744319122275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12388966806919122"/>
                  <c:y val="7.507507507507507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7.132132132132132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Sheet25!$D$5:$D$11</c:f>
              <c:strCache>
                <c:ptCount val="7"/>
                <c:pt idx="0">
                  <c:v>Diarrhea</c:v>
                </c:pt>
                <c:pt idx="1">
                  <c:v>Malaria</c:v>
                </c:pt>
                <c:pt idx="2">
                  <c:v>Pneumonia</c:v>
                </c:pt>
                <c:pt idx="3">
                  <c:v>Measles</c:v>
                </c:pt>
                <c:pt idx="4">
                  <c:v>Injury</c:v>
                </c:pt>
                <c:pt idx="5">
                  <c:v>Neo Natal </c:v>
                </c:pt>
                <c:pt idx="6">
                  <c:v>Others</c:v>
                </c:pt>
              </c:strCache>
            </c:strRef>
          </c:cat>
          <c:val>
            <c:numRef>
              <c:f>Sheet25!$E$5:$E$11</c:f>
              <c:numCache>
                <c:formatCode>0%</c:formatCode>
                <c:ptCount val="7"/>
                <c:pt idx="0">
                  <c:v>0.1</c:v>
                </c:pt>
                <c:pt idx="1">
                  <c:v>0.01</c:v>
                </c:pt>
                <c:pt idx="2">
                  <c:v>0.21</c:v>
                </c:pt>
                <c:pt idx="3">
                  <c:v>0.03</c:v>
                </c:pt>
                <c:pt idx="4">
                  <c:v>0.04</c:v>
                </c:pt>
                <c:pt idx="5">
                  <c:v>0.43</c:v>
                </c:pt>
                <c:pt idx="6">
                  <c:v>0.19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 marL="342900" indent="-342900" algn="l" defTabSz="914400" rtl="0" eaLnBrk="1" latinLnBrk="0" hangingPunct="1">
        <a:spcBef>
          <a:spcPts val="336"/>
        </a:spcBef>
        <a:buClrTx/>
        <a:buFont typeface="+mj-lt"/>
        <a:buAutoNum type="alphaLcPeriod"/>
        <a:defRPr lang="en-US" sz="1300" kern="1200">
          <a:solidFill>
            <a:schemeClr val="accent6"/>
          </a:solidFill>
          <a:latin typeface="Arial" pitchFamily="34" charset="0"/>
          <a:ea typeface="+mn-ea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entury Gothic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entury Gothic"/>
              </a:defRPr>
            </a:lvl1pPr>
          </a:lstStyle>
          <a:p>
            <a:fld id="{731403B9-0AA0-814B-826D-C8BF9123DDFB}" type="datetimeFigureOut">
              <a:rPr lang="en-US" smtClean="0"/>
              <a:pPr/>
              <a:t>6/16/2016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entury Gothic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entury Gothic"/>
              </a:defRPr>
            </a:lvl1pPr>
          </a:lstStyle>
          <a:p>
            <a:fld id="{3C56CE46-D056-3548-AA61-F7D85E2EDC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8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entury Gothic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entury Gothic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entury Gothic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entury Gothic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entury Gothic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6CE46-D056-3548-AA61-F7D85E2EDCC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534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EC94F-12C8-4E9F-9CD8-BA76233A02B3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© Bill &amp; Melinda Gates Foundation</a:t>
            </a:r>
          </a:p>
        </p:txBody>
      </p:sp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</p:spTree>
    <p:extLst>
      <p:ext uri="{BB962C8B-B14F-4D97-AF65-F5344CB8AC3E}">
        <p14:creationId xmlns:p14="http://schemas.microsoft.com/office/powerpoint/2010/main" val="2124335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EC94F-12C8-4E9F-9CD8-BA76233A02B3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© Bill &amp; Melinda Gates Foundation</a:t>
            </a:r>
          </a:p>
        </p:txBody>
      </p:sp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2" name="Header Placeholder 1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ICO PPT DRAFT 070914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487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"Grand Convergence: Aligning Technologies and Realities in Global Health" builds on the Lancet report "Global Health 2035" which argued that it is possible, through a strategic investment plan, to achieve a "grand convergence" in health that would reduce avertable infectious, maternal, and child deaths down to universally low levels within a generation by aggressively scaling up health tools. But the report came to an important conclusion: the world cannot reach convergence with today's tools alone; tomorrow's tools will also be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6CE46-D056-3548-AA61-F7D85E2EDCC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41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"Grand Convergence: Aligning Technologies and Realities in Global Health" builds on the Lancet report "Global Health 2035" which argued that it is possible, through a strategic investment plan, to achieve a "grand convergence" in health that would reduce avertable infectious, maternal, and child deaths down to universally low levels within a generation by aggressively scaling up health tools. But the report came to an important conclusion: the world cannot reach convergence with today's tools alone; tomorrow's tools will also be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6CE46-D056-3548-AA61-F7D85E2EDCC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325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is the order of the panelists.</a:t>
            </a:r>
            <a:r>
              <a:rPr lang="en-US" baseline="0" dirty="0" smtClean="0"/>
              <a:t>  I will introduce each panelist, who</a:t>
            </a:r>
            <a:r>
              <a:rPr lang="en-US" dirty="0" smtClean="0"/>
              <a:t> will have</a:t>
            </a:r>
            <a:r>
              <a:rPr lang="en-US" baseline="0" dirty="0" smtClean="0"/>
              <a:t> 10 minutes to speak on their topic.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We’ll then open the session to questions from the audience.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6CE46-D056-3548-AA61-F7D85E2EDC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97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Introduce self, Recognize: HMB</a:t>
            </a:r>
            <a:r>
              <a:rPr lang="en-US" baseline="0" dirty="0" smtClean="0"/>
              <a:t> team at PATH,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F4559-EDE5-41AC-BC1F-78AF100D414B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08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5838">
              <a:defRPr/>
            </a:pPr>
            <a:endParaRPr lang="en-US" i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E0D4A-1075-4B2C-A29D-4D428A0E3FA4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ICO PPT DRAFT 070914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759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ICO PPT DRAFT 070914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7E0D4A-1075-4B2C-A29D-4D428A0E3FA4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630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EC94F-12C8-4E9F-9CD8-BA76233A02B3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© Bill &amp; Melinda Gates Foundation</a:t>
            </a:r>
          </a:p>
        </p:txBody>
      </p:sp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</p:spTree>
    <p:extLst>
      <p:ext uri="{BB962C8B-B14F-4D97-AF65-F5344CB8AC3E}">
        <p14:creationId xmlns:p14="http://schemas.microsoft.com/office/powerpoint/2010/main" val="42151364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EC94F-12C8-4E9F-9CD8-BA76233A02B3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© Bill &amp; Melinda Gates Foundation</a:t>
            </a:r>
          </a:p>
        </p:txBody>
      </p:sp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</p:spTree>
    <p:extLst>
      <p:ext uri="{BB962C8B-B14F-4D97-AF65-F5344CB8AC3E}">
        <p14:creationId xmlns:p14="http://schemas.microsoft.com/office/powerpoint/2010/main" val="730283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1762" y="2090838"/>
            <a:ext cx="7295776" cy="39179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4600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8995" y="4996753"/>
            <a:ext cx="7318542" cy="568192"/>
          </a:xfrm>
        </p:spPr>
        <p:txBody>
          <a:bodyPr anchor="b" anchorCtr="0">
            <a:normAutofit/>
          </a:bodyPr>
          <a:lstStyle>
            <a:lvl1pPr algn="r">
              <a:defRPr sz="1400" b="0" cap="none"/>
            </a:lvl1pPr>
          </a:lstStyle>
          <a:p>
            <a:r>
              <a:rPr lang="en-US" smtClean="0"/>
              <a:t>Click to edit Master text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999" y="2464468"/>
            <a:ext cx="7318543" cy="2532287"/>
          </a:xfrm>
        </p:spPr>
        <p:txBody>
          <a:bodyPr anchor="t" anchorCtr="0">
            <a:normAutofit/>
          </a:bodyPr>
          <a:lstStyle>
            <a:lvl1pPr marL="0" indent="0" algn="ctr"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8400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s tex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999" y="2464468"/>
            <a:ext cx="7318543" cy="2532287"/>
          </a:xfrm>
        </p:spPr>
        <p:txBody>
          <a:bodyPr anchor="t" anchorCtr="0">
            <a:normAutofit/>
          </a:bodyPr>
          <a:lstStyle>
            <a:lvl1pPr marL="0" indent="0" algn="ctr"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4526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s text on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999" y="2464468"/>
            <a:ext cx="7318543" cy="2532287"/>
          </a:xfrm>
        </p:spPr>
        <p:txBody>
          <a:bodyPr anchor="t" anchorCtr="0">
            <a:normAutofit/>
          </a:bodyPr>
          <a:lstStyle>
            <a:lvl1pPr marL="0" indent="0" algn="ctr">
              <a:spcAft>
                <a:spcPts val="0"/>
              </a:spcAft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7" name="Picture 6" descr="logo-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840" y="5955465"/>
            <a:ext cx="1458469" cy="43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28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8999" y="2553378"/>
            <a:ext cx="7318543" cy="2532287"/>
          </a:xfrm>
        </p:spPr>
        <p:txBody>
          <a:bodyPr anchor="t" anchorCtr="0">
            <a:normAutofit/>
          </a:bodyPr>
          <a:lstStyle>
            <a:lvl1pPr marL="0" indent="0" algn="r">
              <a:spcAft>
                <a:spcPts val="0"/>
              </a:spcAft>
              <a:buNone/>
              <a:defRPr sz="3200" b="0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3" name="Picture 12" descr="logo-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840" y="5955465"/>
            <a:ext cx="1458469" cy="43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12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a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574801"/>
            <a:ext cx="9144000" cy="1625600"/>
          </a:xfrm>
          <a:prstGeom prst="rect">
            <a:avLst/>
          </a:prstGeom>
          <a:solidFill>
            <a:srgbClr val="42B3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941762" y="1663701"/>
            <a:ext cx="7295776" cy="1397000"/>
          </a:xfrm>
        </p:spPr>
        <p:txBody>
          <a:bodyPr anchor="ctr"/>
          <a:lstStyle>
            <a:lvl1pPr marL="0" indent="0">
              <a:lnSpc>
                <a:spcPts val="2500"/>
              </a:lnSpc>
              <a:spcAft>
                <a:spcPts val="0"/>
              </a:spcAft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0"/>
          </p:nvPr>
        </p:nvSpPr>
        <p:spPr>
          <a:xfrm>
            <a:off x="941762" y="3361278"/>
            <a:ext cx="3427038" cy="2647511"/>
          </a:xfrm>
        </p:spPr>
        <p:txBody>
          <a:bodyPr>
            <a:normAutofit/>
          </a:bodyPr>
          <a:lstStyle>
            <a:lvl1pPr marL="0" indent="0">
              <a:lnSpc>
                <a:spcPts val="25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4810500" y="3361278"/>
            <a:ext cx="3427038" cy="2647511"/>
          </a:xfrm>
        </p:spPr>
        <p:txBody>
          <a:bodyPr>
            <a:normAutofit/>
          </a:bodyPr>
          <a:lstStyle>
            <a:lvl1pPr marL="0" indent="0">
              <a:lnSpc>
                <a:spcPts val="25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2090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a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0" y="1574801"/>
            <a:ext cx="9144000" cy="1625600"/>
          </a:xfrm>
          <a:prstGeom prst="rect">
            <a:avLst/>
          </a:prstGeom>
          <a:solidFill>
            <a:srgbClr val="42B3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941762" y="1663701"/>
            <a:ext cx="7295776" cy="1397000"/>
          </a:xfrm>
        </p:spPr>
        <p:txBody>
          <a:bodyPr anchor="ctr">
            <a:normAutofit/>
          </a:bodyPr>
          <a:lstStyle>
            <a:lvl1pPr marL="0" indent="0" algn="ctr">
              <a:lnSpc>
                <a:spcPts val="2000"/>
              </a:lnSpc>
              <a:spcAft>
                <a:spcPts val="0"/>
              </a:spcAft>
              <a:buFontTx/>
              <a:buNone/>
              <a:defRPr sz="14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810500" y="3361278"/>
            <a:ext cx="3427038" cy="2647511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Aft>
                <a:spcPts val="500"/>
              </a:spcAft>
              <a:buFontTx/>
              <a:buNone/>
              <a:defRPr sz="1200" b="1">
                <a:solidFill>
                  <a:srgbClr val="369890"/>
                </a:solidFill>
              </a:defRPr>
            </a:lvl1pPr>
            <a:lvl2pPr marL="137160" indent="-137160">
              <a:lnSpc>
                <a:spcPts val="1500"/>
              </a:lnSpc>
              <a:spcAft>
                <a:spcPts val="500"/>
              </a:spcAft>
              <a:buClr>
                <a:schemeClr val="accent1"/>
              </a:buClr>
              <a:defRPr sz="1200">
                <a:solidFill>
                  <a:schemeClr val="tx1"/>
                </a:solidFill>
              </a:defRPr>
            </a:lvl2pPr>
            <a:lvl3pPr marL="137160" indent="0">
              <a:lnSpc>
                <a:spcPts val="1500"/>
              </a:lnSpc>
              <a:spcAft>
                <a:spcPts val="500"/>
              </a:spcAft>
              <a:buFontTx/>
              <a:buNone/>
              <a:defRPr sz="12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941761" y="3361278"/>
            <a:ext cx="3427038" cy="2647511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Aft>
                <a:spcPts val="500"/>
              </a:spcAft>
              <a:buFontTx/>
              <a:buNone/>
              <a:defRPr sz="1200" b="1">
                <a:solidFill>
                  <a:srgbClr val="369890"/>
                </a:solidFill>
              </a:defRPr>
            </a:lvl1pPr>
            <a:lvl2pPr marL="137160" indent="-137160">
              <a:lnSpc>
                <a:spcPts val="1500"/>
              </a:lnSpc>
              <a:spcAft>
                <a:spcPts val="500"/>
              </a:spcAft>
              <a:buClr>
                <a:schemeClr val="accent1"/>
              </a:buClr>
              <a:defRPr sz="1200">
                <a:solidFill>
                  <a:schemeClr val="tx1"/>
                </a:solidFill>
              </a:defRPr>
            </a:lvl2pPr>
            <a:lvl3pPr marL="137160" indent="0">
              <a:lnSpc>
                <a:spcPts val="1500"/>
              </a:lnSpc>
              <a:spcAft>
                <a:spcPts val="500"/>
              </a:spcAft>
              <a:buFontTx/>
              <a:buNone/>
              <a:defRPr sz="12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51525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24995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FB76-EC37-4676-96EF-A27161A3096A}" type="slidenum">
              <a:rPr lang="en-US" smtClean="0">
                <a:solidFill>
                  <a:srgbClr val="53565A"/>
                </a:solidFill>
              </a:rPr>
              <a:pPr/>
              <a:t>‹#›</a:t>
            </a:fld>
            <a:endParaRPr lang="en-US">
              <a:solidFill>
                <a:srgbClr val="5356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892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FB76-EC37-4676-96EF-A27161A3096A}" type="slidenum">
              <a:rPr lang="en-US" smtClean="0">
                <a:solidFill>
                  <a:srgbClr val="53565A"/>
                </a:solidFill>
              </a:rPr>
              <a:pPr/>
              <a:t>‹#›</a:t>
            </a:fld>
            <a:endParaRPr lang="en-US">
              <a:solidFill>
                <a:srgbClr val="5356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758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328887"/>
            <a:ext cx="7772400" cy="31402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711C2DD-F5E9-4943-965A-9C9CF7755B5F}" type="slidenum">
              <a:rPr lang="en-US">
                <a:solidFill>
                  <a:srgbClr val="53565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356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76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941762" y="2090825"/>
            <a:ext cx="7295776" cy="2874875"/>
          </a:xfrm>
        </p:spPr>
        <p:txBody>
          <a:bodyPr/>
          <a:lstStyle>
            <a:lvl1pPr marL="0" indent="0">
              <a:lnSpc>
                <a:spcPts val="3000"/>
              </a:lnSpc>
              <a:spcAft>
                <a:spcPts val="1500"/>
              </a:spcAft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941762" y="4965700"/>
            <a:ext cx="7295776" cy="711200"/>
          </a:xfrm>
        </p:spPr>
        <p:txBody>
          <a:bodyPr anchor="b" anchorCtr="0">
            <a:normAutofit/>
          </a:bodyPr>
          <a:lstStyle>
            <a:lvl1pPr marL="0" indent="0" algn="ctr">
              <a:lnSpc>
                <a:spcPts val="1800"/>
              </a:lnSpc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2704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97456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FB76-EC37-4676-96EF-A27161A3096A}" type="slidenum">
              <a:rPr lang="en-US" smtClean="0">
                <a:solidFill>
                  <a:srgbClr val="53565A"/>
                </a:solidFill>
              </a:rPr>
              <a:pPr/>
              <a:t>‹#›</a:t>
            </a:fld>
            <a:endParaRPr lang="en-US">
              <a:solidFill>
                <a:srgbClr val="5356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864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FB76-EC37-4676-96EF-A27161A3096A}" type="slidenum">
              <a:rPr lang="en-US" smtClean="0">
                <a:solidFill>
                  <a:srgbClr val="53565A"/>
                </a:solidFill>
              </a:rPr>
              <a:pPr/>
              <a:t>‹#›</a:t>
            </a:fld>
            <a:endParaRPr lang="en-US">
              <a:solidFill>
                <a:srgbClr val="5356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4672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328887"/>
            <a:ext cx="7772400" cy="31402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711C2DD-F5E9-4943-965A-9C9CF7755B5F}" type="slidenum">
              <a:rPr lang="en-US">
                <a:solidFill>
                  <a:srgbClr val="53565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356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2939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5775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FB76-EC37-4676-96EF-A27161A3096A}" type="slidenum">
              <a:rPr lang="en-US" smtClean="0">
                <a:solidFill>
                  <a:srgbClr val="53565A"/>
                </a:solidFill>
              </a:rPr>
              <a:pPr/>
              <a:t>‹#›</a:t>
            </a:fld>
            <a:endParaRPr lang="en-US">
              <a:solidFill>
                <a:srgbClr val="5356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3379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FB76-EC37-4676-96EF-A27161A3096A}" type="slidenum">
              <a:rPr lang="en-US" smtClean="0">
                <a:solidFill>
                  <a:srgbClr val="53565A"/>
                </a:solidFill>
              </a:rPr>
              <a:pPr/>
              <a:t>‹#›</a:t>
            </a:fld>
            <a:endParaRPr lang="en-US">
              <a:solidFill>
                <a:srgbClr val="5356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3497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328887"/>
            <a:ext cx="7772400" cy="31402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711C2DD-F5E9-4943-965A-9C9CF7755B5F}" type="slidenum">
              <a:rPr lang="en-US">
                <a:solidFill>
                  <a:srgbClr val="53565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356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3146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1992"/>
            <a:ext cx="6858000" cy="2388253"/>
          </a:xfrm>
        </p:spPr>
        <p:txBody>
          <a:bodyPr anchor="b"/>
          <a:lstStyle>
            <a:lvl1pPr algn="ctr">
              <a:defRPr sz="5294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692"/>
            <a:ext cx="6858000" cy="1655669"/>
          </a:xfrm>
        </p:spPr>
        <p:txBody>
          <a:bodyPr/>
          <a:lstStyle>
            <a:lvl1pPr marL="0" indent="0" algn="ctr">
              <a:buNone/>
              <a:defRPr sz="2118"/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5C5FE-2E86-C94F-A8FE-80589F8087E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885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227937-383D-124E-8157-71547B7972D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711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and caption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941762" y="4699003"/>
            <a:ext cx="7295776" cy="977900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ts val="1800"/>
              </a:lnSpc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86856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459" y="1710312"/>
            <a:ext cx="7886989" cy="2851897"/>
          </a:xfrm>
        </p:spPr>
        <p:txBody>
          <a:bodyPr anchor="b"/>
          <a:lstStyle>
            <a:lvl1pPr>
              <a:defRPr sz="5294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459" y="4588811"/>
            <a:ext cx="7886989" cy="1500188"/>
          </a:xfrm>
        </p:spPr>
        <p:txBody>
          <a:bodyPr/>
          <a:lstStyle>
            <a:lvl1pPr marL="0" indent="0">
              <a:buNone/>
              <a:defRPr sz="2118"/>
            </a:lvl1pPr>
            <a:lvl2pPr marL="403433" indent="0">
              <a:buNone/>
              <a:defRPr sz="1765"/>
            </a:lvl2pPr>
            <a:lvl3pPr marL="806867" indent="0">
              <a:buNone/>
              <a:defRPr sz="1588"/>
            </a:lvl3pPr>
            <a:lvl4pPr marL="1210300" indent="0">
              <a:buNone/>
              <a:defRPr sz="1412"/>
            </a:lvl4pPr>
            <a:lvl5pPr marL="1613733" indent="0">
              <a:buNone/>
              <a:defRPr sz="1412"/>
            </a:lvl5pPr>
            <a:lvl6pPr marL="2017166" indent="0">
              <a:buNone/>
              <a:defRPr sz="1412"/>
            </a:lvl6pPr>
            <a:lvl7pPr marL="2420600" indent="0">
              <a:buNone/>
              <a:defRPr sz="1412"/>
            </a:lvl7pPr>
            <a:lvl8pPr marL="2824033" indent="0">
              <a:buNone/>
              <a:defRPr sz="1412"/>
            </a:lvl8pPr>
            <a:lvl9pPr marL="3227466" indent="0">
              <a:buNone/>
              <a:defRPr sz="141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8CF18B-A8E8-A94D-B2E6-8BD9A00A26D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0515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5642" y="1411956"/>
            <a:ext cx="3671455" cy="399349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5652" y="1411956"/>
            <a:ext cx="3671455" cy="399349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F7053A-BD72-2D46-BAC2-360207362ED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5342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233" y="365593"/>
            <a:ext cx="7886989" cy="132509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230" y="1680883"/>
            <a:ext cx="3869171" cy="823632"/>
          </a:xfrm>
        </p:spPr>
        <p:txBody>
          <a:bodyPr anchor="b"/>
          <a:lstStyle>
            <a:lvl1pPr marL="0" indent="0">
              <a:buNone/>
              <a:defRPr sz="2118" b="1"/>
            </a:lvl1pPr>
            <a:lvl2pPr marL="403433" indent="0">
              <a:buNone/>
              <a:defRPr sz="1765" b="1"/>
            </a:lvl2pPr>
            <a:lvl3pPr marL="806867" indent="0">
              <a:buNone/>
              <a:defRPr sz="1588" b="1"/>
            </a:lvl3pPr>
            <a:lvl4pPr marL="1210300" indent="0">
              <a:buNone/>
              <a:defRPr sz="1412" b="1"/>
            </a:lvl4pPr>
            <a:lvl5pPr marL="1613733" indent="0">
              <a:buNone/>
              <a:defRPr sz="1412" b="1"/>
            </a:lvl5pPr>
            <a:lvl6pPr marL="2017166" indent="0">
              <a:buNone/>
              <a:defRPr sz="1412" b="1"/>
            </a:lvl6pPr>
            <a:lvl7pPr marL="2420600" indent="0">
              <a:buNone/>
              <a:defRPr sz="1412" b="1"/>
            </a:lvl7pPr>
            <a:lvl8pPr marL="2824033" indent="0">
              <a:buNone/>
              <a:defRPr sz="1412" b="1"/>
            </a:lvl8pPr>
            <a:lvl9pPr marL="3227466" indent="0">
              <a:buNone/>
              <a:defRPr sz="141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230" y="2504529"/>
            <a:ext cx="3869171" cy="368533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733" y="1680883"/>
            <a:ext cx="3886489" cy="823632"/>
          </a:xfrm>
        </p:spPr>
        <p:txBody>
          <a:bodyPr anchor="b"/>
          <a:lstStyle>
            <a:lvl1pPr marL="0" indent="0">
              <a:buNone/>
              <a:defRPr sz="2118" b="1"/>
            </a:lvl1pPr>
            <a:lvl2pPr marL="403433" indent="0">
              <a:buNone/>
              <a:defRPr sz="1765" b="1"/>
            </a:lvl2pPr>
            <a:lvl3pPr marL="806867" indent="0">
              <a:buNone/>
              <a:defRPr sz="1588" b="1"/>
            </a:lvl3pPr>
            <a:lvl4pPr marL="1210300" indent="0">
              <a:buNone/>
              <a:defRPr sz="1412" b="1"/>
            </a:lvl4pPr>
            <a:lvl5pPr marL="1613733" indent="0">
              <a:buNone/>
              <a:defRPr sz="1412" b="1"/>
            </a:lvl5pPr>
            <a:lvl6pPr marL="2017166" indent="0">
              <a:buNone/>
              <a:defRPr sz="1412" b="1"/>
            </a:lvl6pPr>
            <a:lvl7pPr marL="2420600" indent="0">
              <a:buNone/>
              <a:defRPr sz="1412" b="1"/>
            </a:lvl7pPr>
            <a:lvl8pPr marL="2824033" indent="0">
              <a:buNone/>
              <a:defRPr sz="1412" b="1"/>
            </a:lvl8pPr>
            <a:lvl9pPr marL="3227466" indent="0">
              <a:buNone/>
              <a:defRPr sz="141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733" y="2504529"/>
            <a:ext cx="3886489" cy="368533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2556BC-98A4-A44B-A5CC-32485970FAC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7541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6DA284-F7E9-0C4F-A00E-58495EDDF1D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3810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F47861-AE67-F949-9176-65DE70F383C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0581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227" y="456653"/>
            <a:ext cx="2949864" cy="1601041"/>
          </a:xfrm>
        </p:spPr>
        <p:txBody>
          <a:bodyPr anchor="b"/>
          <a:lstStyle>
            <a:lvl1pPr>
              <a:defRPr sz="2824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936" y="987531"/>
            <a:ext cx="4628285" cy="4873159"/>
          </a:xfrm>
        </p:spPr>
        <p:txBody>
          <a:bodyPr/>
          <a:lstStyle>
            <a:lvl1pPr>
              <a:defRPr sz="2824"/>
            </a:lvl1pPr>
            <a:lvl2pPr>
              <a:defRPr sz="2471"/>
            </a:lvl2pPr>
            <a:lvl3pPr>
              <a:defRPr sz="2118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227" y="2057681"/>
            <a:ext cx="2949864" cy="3811400"/>
          </a:xfrm>
        </p:spPr>
        <p:txBody>
          <a:bodyPr/>
          <a:lstStyle>
            <a:lvl1pPr marL="0" indent="0">
              <a:buNone/>
              <a:defRPr sz="1412"/>
            </a:lvl1pPr>
            <a:lvl2pPr marL="403433" indent="0">
              <a:buNone/>
              <a:defRPr sz="1235"/>
            </a:lvl2pPr>
            <a:lvl3pPr marL="806867" indent="0">
              <a:buNone/>
              <a:defRPr sz="1059"/>
            </a:lvl3pPr>
            <a:lvl4pPr marL="1210300" indent="0">
              <a:buNone/>
              <a:defRPr sz="882"/>
            </a:lvl4pPr>
            <a:lvl5pPr marL="1613733" indent="0">
              <a:buNone/>
              <a:defRPr sz="882"/>
            </a:lvl5pPr>
            <a:lvl6pPr marL="2017166" indent="0">
              <a:buNone/>
              <a:defRPr sz="882"/>
            </a:lvl6pPr>
            <a:lvl7pPr marL="2420600" indent="0">
              <a:buNone/>
              <a:defRPr sz="882"/>
            </a:lvl7pPr>
            <a:lvl8pPr marL="2824033" indent="0">
              <a:buNone/>
              <a:defRPr sz="882"/>
            </a:lvl8pPr>
            <a:lvl9pPr marL="3227466" indent="0">
              <a:buNone/>
              <a:defRPr sz="88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45FCA-FFA2-0549-9565-5DD3E5009C8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0622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227" y="456653"/>
            <a:ext cx="2949864" cy="1601041"/>
          </a:xfrm>
        </p:spPr>
        <p:txBody>
          <a:bodyPr anchor="b"/>
          <a:lstStyle>
            <a:lvl1pPr>
              <a:defRPr sz="2824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936" y="987531"/>
            <a:ext cx="4628285" cy="4873159"/>
          </a:xfrm>
        </p:spPr>
        <p:txBody>
          <a:bodyPr/>
          <a:lstStyle>
            <a:lvl1pPr marL="0" indent="0">
              <a:buNone/>
              <a:defRPr sz="2824"/>
            </a:lvl1pPr>
            <a:lvl2pPr marL="403433" indent="0">
              <a:buNone/>
              <a:defRPr sz="2471"/>
            </a:lvl2pPr>
            <a:lvl3pPr marL="806867" indent="0">
              <a:buNone/>
              <a:defRPr sz="2118"/>
            </a:lvl3pPr>
            <a:lvl4pPr marL="1210300" indent="0">
              <a:buNone/>
              <a:defRPr sz="1765"/>
            </a:lvl4pPr>
            <a:lvl5pPr marL="1613733" indent="0">
              <a:buNone/>
              <a:defRPr sz="1765"/>
            </a:lvl5pPr>
            <a:lvl6pPr marL="2017166" indent="0">
              <a:buNone/>
              <a:defRPr sz="1765"/>
            </a:lvl6pPr>
            <a:lvl7pPr marL="2420600" indent="0">
              <a:buNone/>
              <a:defRPr sz="1765"/>
            </a:lvl7pPr>
            <a:lvl8pPr marL="2824033" indent="0">
              <a:buNone/>
              <a:defRPr sz="1765"/>
            </a:lvl8pPr>
            <a:lvl9pPr marL="3227466" indent="0">
              <a:buNone/>
              <a:defRPr sz="17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227" y="2057681"/>
            <a:ext cx="2949864" cy="3811400"/>
          </a:xfrm>
        </p:spPr>
        <p:txBody>
          <a:bodyPr/>
          <a:lstStyle>
            <a:lvl1pPr marL="0" indent="0">
              <a:buNone/>
              <a:defRPr sz="1412"/>
            </a:lvl1pPr>
            <a:lvl2pPr marL="403433" indent="0">
              <a:buNone/>
              <a:defRPr sz="1235"/>
            </a:lvl2pPr>
            <a:lvl3pPr marL="806867" indent="0">
              <a:buNone/>
              <a:defRPr sz="1059"/>
            </a:lvl3pPr>
            <a:lvl4pPr marL="1210300" indent="0">
              <a:buNone/>
              <a:defRPr sz="882"/>
            </a:lvl4pPr>
            <a:lvl5pPr marL="1613733" indent="0">
              <a:buNone/>
              <a:defRPr sz="882"/>
            </a:lvl5pPr>
            <a:lvl6pPr marL="2017166" indent="0">
              <a:buNone/>
              <a:defRPr sz="882"/>
            </a:lvl6pPr>
            <a:lvl7pPr marL="2420600" indent="0">
              <a:buNone/>
              <a:defRPr sz="882"/>
            </a:lvl7pPr>
            <a:lvl8pPr marL="2824033" indent="0">
              <a:buNone/>
              <a:defRPr sz="882"/>
            </a:lvl8pPr>
            <a:lvl9pPr marL="3227466" indent="0">
              <a:buNone/>
              <a:defRPr sz="88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C12FAB-6A96-2F4D-B06A-612DAD8669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274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138D41-9EE0-584C-A527-921EC9ED53C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9548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26727" y="242339"/>
            <a:ext cx="1870364" cy="516311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5641" y="242339"/>
            <a:ext cx="5472545" cy="516311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F3BD2D-77F5-7B44-95A3-C36CF4B1552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5690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Customiz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9144000" cy="6858000"/>
          </a:xfrm>
        </p:spPr>
        <p:txBody>
          <a:bodyPr lIns="4754880" tIns="1920240" rIns="0" bIns="0"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on the icon to insert a </a:t>
            </a:r>
            <a:br>
              <a:rPr lang="en-US" smtClean="0"/>
            </a:br>
            <a:r>
              <a:rPr lang="en-US" smtClean="0"/>
              <a:t>new photo. Detailed instructions </a:t>
            </a:r>
            <a:br>
              <a:rPr lang="en-US" smtClean="0"/>
            </a:br>
            <a:r>
              <a:rPr lang="en-US" smtClean="0"/>
              <a:t>can be found on the slide titled</a:t>
            </a:r>
            <a:br>
              <a:rPr lang="en-US" smtClean="0"/>
            </a:br>
            <a:r>
              <a:rPr lang="en-US" smtClean="0"/>
              <a:t>“CHANGING THE PHOTO ON </a:t>
            </a:r>
            <a:br>
              <a:rPr lang="en-US" smtClean="0"/>
            </a:br>
            <a:r>
              <a:rPr lang="en-US" smtClean="0"/>
              <a:t>YOUR TITLE SLIDE.”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126" y="2459714"/>
            <a:ext cx="4140200" cy="1130065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INSERT MAIN TITLE HERE – UP TO 2 LINES (ALL CAPS)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6" y="3629793"/>
            <a:ext cx="4140200" cy="69668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Insert Sub-Title Here – Up To 2 Lines (Initial Caps)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6" y="5408085"/>
            <a:ext cx="4140200" cy="1014491"/>
          </a:xfrm>
        </p:spPr>
        <p:txBody>
          <a:bodyPr/>
          <a:lstStyle>
            <a:lvl1pPr marL="1588" indent="0">
              <a:lnSpc>
                <a:spcPts val="17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 marL="1588" indent="0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2pPr>
            <a:lvl3pPr marL="1588" indent="0">
              <a:lnSpc>
                <a:spcPts val="17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3pPr>
            <a:lvl4pPr marL="1588" indent="0">
              <a:lnSpc>
                <a:spcPts val="17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4pPr>
            <a:lvl5pPr marL="1588" indent="0">
              <a:lnSpc>
                <a:spcPts val="17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Presenter Name 1</a:t>
            </a:r>
          </a:p>
          <a:p>
            <a:pPr lvl="2"/>
            <a:r>
              <a:rPr lang="en-US" smtClean="0"/>
              <a:t>Presenter Name 2</a:t>
            </a:r>
          </a:p>
          <a:p>
            <a:pPr lvl="4"/>
            <a:r>
              <a:rPr lang="en-US" smtClean="0"/>
              <a:t>Presenter Name 3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65129" y="4376006"/>
            <a:ext cx="4140201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r>
              <a:rPr lang="en-US" smtClean="0">
                <a:solidFill>
                  <a:srgbClr val="FFFFFF"/>
                </a:solidFill>
              </a:rPr>
              <a:t>Month DD, YYYY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77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and caption on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3" name="Picture 2" descr="logo-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840" y="5955465"/>
            <a:ext cx="1458469" cy="438891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941762" y="4699003"/>
            <a:ext cx="7295776" cy="977900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ts val="1800"/>
              </a:lnSpc>
              <a:spcAft>
                <a:spcPts val="0"/>
              </a:spcAft>
              <a:buFontTx/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30808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 flipV="1">
            <a:off x="0" y="4763924"/>
            <a:ext cx="9144000" cy="209408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131" y="2462830"/>
            <a:ext cx="8347075" cy="113006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INSERT MAIN TITLE HERE – UP TO 2 FULL-WIDTH LINES (ALL CAPS)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31" y="3629793"/>
            <a:ext cx="8347075" cy="69668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400" b="0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Insert Sub-Title Here – Up To 2 Lines (Initial Caps)</a:t>
            </a:r>
            <a:endParaRPr lang="en-US" dirty="0"/>
          </a:p>
        </p:txBody>
      </p:sp>
      <p:pic>
        <p:nvPicPr>
          <p:cNvPr id="8" name="Picture 7"/>
          <p:cNvPicPr preferRelativeResize="0"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25" y="7"/>
            <a:ext cx="1240426" cy="1645920"/>
          </a:xfrm>
          <a:prstGeom prst="rect">
            <a:avLst/>
          </a:prstGeom>
        </p:spPr>
      </p:pic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65131" y="5408085"/>
            <a:ext cx="8329613" cy="1014491"/>
          </a:xfrm>
        </p:spPr>
        <p:txBody>
          <a:bodyPr/>
          <a:lstStyle>
            <a:lvl1pPr marL="1588" indent="0">
              <a:lnSpc>
                <a:spcPts val="17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 marL="1588" indent="0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2pPr>
            <a:lvl3pPr marL="1588" indent="0">
              <a:lnSpc>
                <a:spcPts val="17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3pPr>
            <a:lvl4pPr marL="1588" indent="0">
              <a:lnSpc>
                <a:spcPts val="17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4pPr>
            <a:lvl5pPr marL="1588" indent="0">
              <a:lnSpc>
                <a:spcPts val="17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Presenter Name 1</a:t>
            </a:r>
          </a:p>
          <a:p>
            <a:pPr lvl="2"/>
            <a:r>
              <a:rPr lang="en-US" smtClean="0"/>
              <a:t>Presenter Name 2</a:t>
            </a:r>
          </a:p>
          <a:p>
            <a:pPr lvl="4"/>
            <a:r>
              <a:rPr lang="en-US" smtClean="0"/>
              <a:t>Presenter Name 3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65131" y="4376006"/>
            <a:ext cx="8347075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r>
              <a:rPr lang="en-US" smtClean="0">
                <a:solidFill>
                  <a:srgbClr val="000000"/>
                </a:solidFill>
              </a:rPr>
              <a:t>Month DD, YYYY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78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-Only 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9144000" cy="6858000"/>
          </a:xfrm>
          <a:solidFill>
            <a:schemeClr val="accent3"/>
          </a:solidFill>
        </p:spPr>
        <p:txBody>
          <a:bodyPr lIns="365760" tIns="685800" rIns="365760" bIns="1828800"/>
          <a:lstStyle>
            <a:lvl1pPr marL="0" indent="0">
              <a:lnSpc>
                <a:spcPts val="3400"/>
              </a:lnSpc>
              <a:spcBef>
                <a:spcPts val="600"/>
              </a:spcBef>
              <a:buNone/>
              <a:defRPr lang="en-US" sz="300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buFont typeface="Arial" pitchFamily="34" charset="0"/>
              <a:buNone/>
              <a:defRPr lang="en-US" sz="3600" kern="120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buNone/>
              <a:defRPr lang="en-US" sz="3600" kern="120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buNone/>
              <a:defRPr lang="en-US" sz="3600" kern="120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buNone/>
              <a:defRPr lang="en-US" sz="3600" kern="120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64418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Head + Copy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131" y="1718735"/>
            <a:ext cx="8329613" cy="4519084"/>
          </a:xfrm>
        </p:spPr>
        <p:txBody>
          <a:bodyPr/>
          <a:lstStyle>
            <a:lvl1pPr>
              <a:spcBef>
                <a:spcPts val="336"/>
              </a:spcBef>
              <a:defRPr sz="1400" b="0" baseline="0"/>
            </a:lvl1pPr>
            <a:lvl2pPr marL="171450" indent="-171450">
              <a:spcBef>
                <a:spcPts val="336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300"/>
            </a:lvl2pPr>
            <a:lvl3pPr marL="342900" indent="-171450">
              <a:spcBef>
                <a:spcPts val="336"/>
              </a:spcBef>
              <a:buClr>
                <a:srgbClr val="3086AB"/>
              </a:buClr>
              <a:buFont typeface="Arial" panose="020B0604020202020204" pitchFamily="34" charset="0"/>
              <a:buChar char="•"/>
              <a:tabLst/>
              <a:defRPr baseline="0"/>
            </a:lvl3pPr>
            <a:lvl4pPr marL="515938" indent="-173038">
              <a:spcBef>
                <a:spcPts val="336"/>
              </a:spcBef>
              <a:spcAft>
                <a:spcPts val="0"/>
              </a:spcAft>
              <a:buFont typeface="Arial" panose="020B0604020202020204" pitchFamily="34" charset="0"/>
              <a:buChar char="-"/>
              <a:tabLst/>
              <a:defRPr baseline="0"/>
            </a:lvl4pPr>
            <a:lvl5pPr marL="687388" indent="-171450">
              <a:spcBef>
                <a:spcPts val="336"/>
              </a:spcBef>
              <a:defRPr baseline="0"/>
            </a:lvl5pPr>
          </a:lstStyle>
          <a:p>
            <a:pPr lvl="0"/>
            <a:r>
              <a:rPr lang="en-US" dirty="0" smtClean="0"/>
              <a:t>Insert bullet list at full-width of slide</a:t>
            </a:r>
          </a:p>
          <a:p>
            <a:pPr lvl="1"/>
            <a:r>
              <a:rPr lang="en-US" dirty="0" smtClean="0"/>
              <a:t>Bullet list level two</a:t>
            </a:r>
          </a:p>
          <a:p>
            <a:pPr lvl="2"/>
            <a:r>
              <a:rPr lang="en-US" dirty="0" smtClean="0"/>
              <a:t>Bullet list level three</a:t>
            </a:r>
          </a:p>
          <a:p>
            <a:pPr lvl="3"/>
            <a:r>
              <a:rPr lang="en-US" dirty="0" smtClean="0"/>
              <a:t>Bullet list level four</a:t>
            </a:r>
          </a:p>
          <a:p>
            <a:pPr lvl="4"/>
            <a:r>
              <a:rPr lang="en-US" dirty="0" smtClean="0"/>
              <a:t>Bullet list level five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 smtClean="0">
                <a:solidFill>
                  <a:srgbClr val="000000"/>
                </a:solidFill>
              </a:rPr>
              <a:t>© 2013 Bill &amp; Melinda Gates Foundation      |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131" y="629583"/>
            <a:ext cx="8329613" cy="697577"/>
          </a:xfrm>
        </p:spPr>
        <p:txBody>
          <a:bodyPr/>
          <a:lstStyle/>
          <a:p>
            <a:r>
              <a:rPr lang="en-US" smtClean="0"/>
              <a:t>insert headline here – up to 2 full width lines (all caps)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7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Head + Bold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131" y="1519628"/>
            <a:ext cx="8329613" cy="398213"/>
          </a:xfrm>
        </p:spPr>
        <p:txBody>
          <a:bodyPr/>
          <a:lstStyle>
            <a:lvl1pPr>
              <a:lnSpc>
                <a:spcPts val="1500"/>
              </a:lnSpc>
              <a:spcBef>
                <a:spcPts val="0"/>
              </a:spcBef>
              <a:defRPr sz="1400" b="1" baseline="0"/>
            </a:lvl1pPr>
            <a:lvl2pPr marL="171450" indent="-171450">
              <a:spcBef>
                <a:spcPts val="336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300"/>
            </a:lvl2pPr>
            <a:lvl3pPr marL="342900" indent="-171450">
              <a:spcBef>
                <a:spcPts val="336"/>
              </a:spcBef>
              <a:buClr>
                <a:srgbClr val="3086AB"/>
              </a:buClr>
              <a:buFont typeface="Arial" panose="020B0604020202020204" pitchFamily="34" charset="0"/>
              <a:buChar char="•"/>
              <a:tabLst/>
              <a:defRPr baseline="0"/>
            </a:lvl3pPr>
            <a:lvl4pPr marL="515938" indent="-173038">
              <a:spcBef>
                <a:spcPts val="336"/>
              </a:spcBef>
              <a:spcAft>
                <a:spcPts val="0"/>
              </a:spcAft>
              <a:buFont typeface="Arial" panose="020B0604020202020204" pitchFamily="34" charset="0"/>
              <a:buChar char="-"/>
              <a:tabLst/>
              <a:defRPr baseline="0"/>
            </a:lvl4pPr>
            <a:lvl5pPr marL="687388" indent="-171450">
              <a:spcBef>
                <a:spcPts val="336"/>
              </a:spcBef>
              <a:defRPr baseline="0"/>
            </a:lvl5pPr>
          </a:lstStyle>
          <a:p>
            <a:pPr lvl="0"/>
            <a:r>
              <a:rPr lang="en-US" dirty="0" smtClean="0"/>
              <a:t>Insert bullet list at full-width </a:t>
            </a:r>
            <a:r>
              <a:rPr lang="en-US" smtClean="0"/>
              <a:t>of slide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 smtClean="0">
                <a:solidFill>
                  <a:srgbClr val="000000"/>
                </a:solidFill>
              </a:rPr>
              <a:t>© 2013 Bill &amp; Melinda Gates Foundation      |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65131" y="2038299"/>
            <a:ext cx="8347075" cy="4221604"/>
          </a:xfrm>
        </p:spPr>
        <p:txBody>
          <a:bodyPr/>
          <a:lstStyle>
            <a:lvl1pPr>
              <a:spcBef>
                <a:spcPts val="336"/>
              </a:spcBef>
              <a:defRPr sz="1300"/>
            </a:lvl1pPr>
            <a:lvl2pPr>
              <a:spcBef>
                <a:spcPts val="336"/>
              </a:spcBef>
              <a:defRPr sz="1300"/>
            </a:lvl2pPr>
            <a:lvl3pPr>
              <a:spcBef>
                <a:spcPts val="336"/>
              </a:spcBef>
              <a:defRPr sz="1200"/>
            </a:lvl3pPr>
            <a:lvl4pPr>
              <a:spcBef>
                <a:spcPts val="336"/>
              </a:spcBef>
              <a:defRPr sz="1100"/>
            </a:lvl4pPr>
            <a:lvl5pPr>
              <a:spcBef>
                <a:spcPts val="336"/>
              </a:spcBef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131" y="629583"/>
            <a:ext cx="8329613" cy="697577"/>
          </a:xfrm>
        </p:spPr>
        <p:txBody>
          <a:bodyPr/>
          <a:lstStyle/>
          <a:p>
            <a:r>
              <a:rPr lang="en-US" smtClean="0"/>
              <a:t>insert headline here – up to 2 full width lines (all caps)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2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Width Head + 2/3 Copy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 smtClean="0">
                <a:solidFill>
                  <a:srgbClr val="000000"/>
                </a:solidFill>
              </a:rPr>
              <a:t>© 2013 Bill &amp; Melinda Gates Foundation      |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665538" y="712944"/>
            <a:ext cx="5046662" cy="553545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Insert bullet list at 2/3 width of slide</a:t>
            </a:r>
          </a:p>
          <a:p>
            <a:pPr lvl="1"/>
            <a:r>
              <a:rPr lang="en-US" dirty="0" smtClean="0"/>
              <a:t>Bullet list level two</a:t>
            </a:r>
          </a:p>
          <a:p>
            <a:pPr lvl="2"/>
            <a:r>
              <a:rPr lang="en-US" dirty="0" smtClean="0"/>
              <a:t>Bullet list level three</a:t>
            </a:r>
          </a:p>
          <a:p>
            <a:pPr lvl="3"/>
            <a:r>
              <a:rPr lang="en-US" dirty="0" smtClean="0"/>
              <a:t>Bullet list level four</a:t>
            </a:r>
          </a:p>
          <a:p>
            <a:pPr lvl="4"/>
            <a:r>
              <a:rPr lang="en-US" dirty="0" smtClean="0"/>
              <a:t>Bullet list level five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65125" y="631909"/>
            <a:ext cx="3170238" cy="862195"/>
          </a:xfrm>
          <a:prstGeom prst="rect">
            <a:avLst/>
          </a:prstGeom>
        </p:spPr>
        <p:txBody>
          <a:bodyPr anchor="t"/>
          <a:lstStyle/>
          <a:p>
            <a:r>
              <a:rPr lang="en-US" smtClean="0"/>
              <a:t>INSERT headline -  TWO LINES all caps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Head, Copy +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 smtClean="0">
                <a:solidFill>
                  <a:srgbClr val="000000"/>
                </a:solidFill>
              </a:rPr>
              <a:t>© 2013 Bill &amp; Melinda Gates Foundation      |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65131" y="1162283"/>
            <a:ext cx="8329613" cy="600132"/>
          </a:xfrm>
        </p:spPr>
        <p:txBody>
          <a:bodyPr/>
          <a:lstStyle>
            <a:lvl1pPr marL="0" indent="0">
              <a:buNone/>
              <a:defRPr sz="1250" baseline="0"/>
            </a:lvl1pPr>
            <a:lvl2pPr marL="0" indent="0">
              <a:buFont typeface="Arial" panose="020B0604020202020204" pitchFamily="34" charset="0"/>
              <a:buNone/>
              <a:defRPr sz="1250"/>
            </a:lvl2pPr>
            <a:lvl3pPr marL="0" indent="0">
              <a:buNone/>
              <a:defRPr sz="1250"/>
            </a:lvl3pPr>
            <a:lvl4pPr marL="0" indent="0">
              <a:buNone/>
              <a:defRPr sz="1250"/>
            </a:lvl4pPr>
            <a:lvl5pPr marL="0" indent="0">
              <a:buNone/>
              <a:defRPr sz="1250"/>
            </a:lvl5pPr>
          </a:lstStyle>
          <a:p>
            <a:pPr lvl="0"/>
            <a:r>
              <a:rPr lang="en-US" dirty="0" smtClean="0"/>
              <a:t>Insert sub-headline or explanatory copy here – up to 2 full-width lines.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7" hasCustomPrompt="1"/>
          </p:nvPr>
        </p:nvSpPr>
        <p:spPr>
          <a:xfrm>
            <a:off x="365131" y="1949455"/>
            <a:ext cx="8329613" cy="4288367"/>
          </a:xfrm>
        </p:spPr>
        <p:txBody>
          <a:bodyPr tIns="1097280"/>
          <a:lstStyle>
            <a:lvl1pPr marL="0" indent="0" algn="ctr">
              <a:buNone/>
              <a:defRPr sz="1200" baseline="0"/>
            </a:lvl1pPr>
            <a:lvl2pPr marL="0" indent="0">
              <a:buFont typeface="Arial" panose="020B0604020202020204" pitchFamily="34" charset="0"/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</a:lstStyle>
          <a:p>
            <a:pPr lvl="0"/>
            <a:r>
              <a:rPr lang="en-US" dirty="0" smtClean="0"/>
              <a:t>Click icon to insert visual element here at full-width of slide.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365131" y="629573"/>
            <a:ext cx="8329613" cy="509240"/>
          </a:xfrm>
        </p:spPr>
        <p:txBody>
          <a:bodyPr/>
          <a:lstStyle/>
          <a:p>
            <a:r>
              <a:rPr lang="en-US" smtClean="0"/>
              <a:t>insert headline here – up to 1 full-width 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48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Head, 1/3 Copy + 2/3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56013" y="1718735"/>
            <a:ext cx="5038726" cy="451908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Click an icon to insert a visual here at 2/3 width of slide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1718735"/>
            <a:ext cx="3170238" cy="4519084"/>
          </a:xfrm>
        </p:spPr>
        <p:txBody>
          <a:bodyPr/>
          <a:lstStyle>
            <a:lvl1pPr>
              <a:spcBef>
                <a:spcPts val="336"/>
              </a:spcBef>
              <a:spcAft>
                <a:spcPts val="0"/>
              </a:spcAft>
              <a:defRPr sz="1400" b="0"/>
            </a:lvl1pPr>
            <a:lvl2pPr>
              <a:spcBef>
                <a:spcPts val="336"/>
              </a:spcBef>
              <a:spcAft>
                <a:spcPts val="0"/>
              </a:spcAft>
              <a:defRPr sz="1300" baseline="0"/>
            </a:lvl2pPr>
            <a:lvl3pPr>
              <a:spcBef>
                <a:spcPts val="336"/>
              </a:spcBef>
              <a:spcAft>
                <a:spcPts val="0"/>
              </a:spcAft>
              <a:buClr>
                <a:srgbClr val="3086AB"/>
              </a:buClr>
              <a:defRPr sz="1200"/>
            </a:lvl3pPr>
            <a:lvl4pPr marL="515937" indent="-171450">
              <a:spcBef>
                <a:spcPts val="336"/>
              </a:spcBef>
              <a:spcAft>
                <a:spcPts val="0"/>
              </a:spcAft>
              <a:buFont typeface="Arial" panose="020B0604020202020204" pitchFamily="34" charset="0"/>
              <a:buChar char="-"/>
              <a:defRPr baseline="0"/>
            </a:lvl4pPr>
            <a:lvl5pPr>
              <a:spcBef>
                <a:spcPts val="336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Insert bullet list at 1/3 width of slide</a:t>
            </a:r>
          </a:p>
          <a:p>
            <a:pPr lvl="1"/>
            <a:r>
              <a:rPr lang="en-US" dirty="0" smtClean="0"/>
              <a:t>Bullet list level two</a:t>
            </a:r>
          </a:p>
          <a:p>
            <a:pPr lvl="2"/>
            <a:r>
              <a:rPr lang="en-US" dirty="0" smtClean="0"/>
              <a:t>Bullet list level three</a:t>
            </a:r>
          </a:p>
          <a:p>
            <a:pPr lvl="3"/>
            <a:r>
              <a:rPr lang="en-US" dirty="0" smtClean="0"/>
              <a:t>Bullet list level four</a:t>
            </a:r>
          </a:p>
          <a:p>
            <a:pPr lvl="4"/>
            <a:r>
              <a:rPr lang="en-US" dirty="0" smtClean="0"/>
              <a:t>Bullet list level five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 smtClean="0">
                <a:solidFill>
                  <a:srgbClr val="000000"/>
                </a:solidFill>
              </a:rPr>
              <a:t>© 2013 Bill &amp; Melinda Gates Foundation      |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131" y="629583"/>
            <a:ext cx="8329613" cy="697577"/>
          </a:xfrm>
        </p:spPr>
        <p:txBody>
          <a:bodyPr/>
          <a:lstStyle/>
          <a:p>
            <a:r>
              <a:rPr lang="en-US" dirty="0" smtClean="0"/>
              <a:t>insert headline here – up to 2 full width lines (all caps)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65760" y="121920"/>
            <a:ext cx="3200400" cy="365760"/>
          </a:xfrm>
        </p:spPr>
        <p:txBody>
          <a:bodyPr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400" baseline="0">
                <a:solidFill>
                  <a:schemeClr val="accent4"/>
                </a:solidFill>
              </a:defRPr>
            </a:lvl1pPr>
            <a:lvl2pPr marL="0" indent="0">
              <a:lnSpc>
                <a:spcPct val="100000"/>
              </a:lnSpc>
              <a:spcBef>
                <a:spcPts val="1400"/>
              </a:spcBef>
              <a:buClr>
                <a:srgbClr val="2F85AA"/>
              </a:buClr>
              <a:buFont typeface="Wingdings" pitchFamily="2" charset="2"/>
              <a:buNone/>
              <a:defRPr sz="1400" b="0" baseline="0"/>
            </a:lvl2pPr>
            <a:lvl3pPr marL="169863" indent="-169863">
              <a:spcBef>
                <a:spcPts val="600"/>
              </a:spcBef>
              <a:buClr>
                <a:srgbClr val="2F85AA"/>
              </a:buClr>
              <a:buFont typeface="Wingdings" pitchFamily="2" charset="2"/>
              <a:buChar char="§"/>
              <a:tabLst/>
              <a:defRPr sz="1400"/>
            </a:lvl3pPr>
            <a:lvl4pPr>
              <a:spcBef>
                <a:spcPts val="600"/>
              </a:spcBef>
              <a:buClr>
                <a:srgbClr val="2F85AA"/>
              </a:buClr>
              <a:defRPr lang="en-US" sz="1300" kern="1200" smtClean="0">
                <a:solidFill>
                  <a:schemeClr val="accent6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dirty="0" smtClean="0"/>
              <a:t>Breadcrumb</a:t>
            </a:r>
          </a:p>
        </p:txBody>
      </p:sp>
    </p:spTree>
    <p:extLst>
      <p:ext uri="{BB962C8B-B14F-4D97-AF65-F5344CB8AC3E}">
        <p14:creationId xmlns:p14="http://schemas.microsoft.com/office/powerpoint/2010/main" val="295700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Head, 1/3 Copy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1718735"/>
            <a:ext cx="3170238" cy="4519084"/>
          </a:xfrm>
        </p:spPr>
        <p:txBody>
          <a:bodyPr/>
          <a:lstStyle>
            <a:lvl1pPr>
              <a:spcBef>
                <a:spcPts val="336"/>
              </a:spcBef>
              <a:spcAft>
                <a:spcPts val="0"/>
              </a:spcAft>
              <a:defRPr sz="1400" b="0"/>
            </a:lvl1pPr>
            <a:lvl2pPr>
              <a:spcBef>
                <a:spcPts val="336"/>
              </a:spcBef>
              <a:spcAft>
                <a:spcPts val="0"/>
              </a:spcAft>
              <a:defRPr sz="1300" baseline="0"/>
            </a:lvl2pPr>
            <a:lvl3pPr>
              <a:spcBef>
                <a:spcPts val="336"/>
              </a:spcBef>
              <a:spcAft>
                <a:spcPts val="0"/>
              </a:spcAft>
              <a:buClr>
                <a:srgbClr val="3086AB"/>
              </a:buClr>
              <a:defRPr sz="1200"/>
            </a:lvl3pPr>
            <a:lvl4pPr marL="515937" indent="-171450">
              <a:spcBef>
                <a:spcPts val="336"/>
              </a:spcBef>
              <a:spcAft>
                <a:spcPts val="0"/>
              </a:spcAft>
              <a:buFont typeface="Arial" panose="020B0604020202020204" pitchFamily="34" charset="0"/>
              <a:buChar char="-"/>
              <a:defRPr baseline="0"/>
            </a:lvl4pPr>
            <a:lvl5pPr>
              <a:spcBef>
                <a:spcPts val="336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Insert bullet list at 1/3 width of slide</a:t>
            </a:r>
          </a:p>
          <a:p>
            <a:pPr lvl="1"/>
            <a:r>
              <a:rPr lang="en-US" dirty="0" smtClean="0"/>
              <a:t>Bullet list level two</a:t>
            </a:r>
          </a:p>
          <a:p>
            <a:pPr lvl="2"/>
            <a:r>
              <a:rPr lang="en-US" dirty="0" smtClean="0"/>
              <a:t>Bullet list level three</a:t>
            </a:r>
          </a:p>
          <a:p>
            <a:pPr lvl="3"/>
            <a:r>
              <a:rPr lang="en-US" dirty="0" smtClean="0"/>
              <a:t>Bullet list level four</a:t>
            </a:r>
          </a:p>
          <a:p>
            <a:pPr lvl="4"/>
            <a:r>
              <a:rPr lang="en-US" dirty="0" smtClean="0"/>
              <a:t>Bullet list level five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 smtClean="0">
                <a:solidFill>
                  <a:srgbClr val="000000"/>
                </a:solidFill>
              </a:rPr>
              <a:t>© 2013 Bill &amp; Melinda Gates Foundation      |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>
          <a:xfrm>
            <a:off x="8519745" y="6527357"/>
            <a:ext cx="190083" cy="207464"/>
          </a:xfrm>
        </p:spPr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131" y="629583"/>
            <a:ext cx="8329613" cy="697577"/>
          </a:xfrm>
        </p:spPr>
        <p:txBody>
          <a:bodyPr/>
          <a:lstStyle/>
          <a:p>
            <a:r>
              <a:rPr lang="en-US" dirty="0" smtClean="0"/>
              <a:t>insert headline here – up to 2 full width lines (all caps)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65760" y="121920"/>
            <a:ext cx="3200400" cy="365760"/>
          </a:xfrm>
        </p:spPr>
        <p:txBody>
          <a:bodyPr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400" baseline="0">
                <a:solidFill>
                  <a:schemeClr val="accent4"/>
                </a:solidFill>
              </a:defRPr>
            </a:lvl1pPr>
            <a:lvl2pPr marL="0" indent="0">
              <a:lnSpc>
                <a:spcPct val="100000"/>
              </a:lnSpc>
              <a:spcBef>
                <a:spcPts val="1400"/>
              </a:spcBef>
              <a:buClr>
                <a:srgbClr val="2F85AA"/>
              </a:buClr>
              <a:buFont typeface="Wingdings" pitchFamily="2" charset="2"/>
              <a:buNone/>
              <a:defRPr sz="1400" b="0" baseline="0"/>
            </a:lvl2pPr>
            <a:lvl3pPr marL="169863" indent="-169863">
              <a:spcBef>
                <a:spcPts val="600"/>
              </a:spcBef>
              <a:buClr>
                <a:srgbClr val="2F85AA"/>
              </a:buClr>
              <a:buFont typeface="Wingdings" pitchFamily="2" charset="2"/>
              <a:buChar char="§"/>
              <a:tabLst/>
              <a:defRPr sz="1400"/>
            </a:lvl3pPr>
            <a:lvl4pPr>
              <a:spcBef>
                <a:spcPts val="600"/>
              </a:spcBef>
              <a:buClr>
                <a:srgbClr val="2F85AA"/>
              </a:buClr>
              <a:defRPr lang="en-US" sz="1300" kern="1200" smtClean="0">
                <a:solidFill>
                  <a:schemeClr val="accent6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dirty="0" smtClean="0"/>
              <a:t>Breadcrumb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3763962" y="1718735"/>
            <a:ext cx="3170238" cy="4519084"/>
          </a:xfrm>
        </p:spPr>
        <p:txBody>
          <a:bodyPr/>
          <a:lstStyle>
            <a:lvl1pPr>
              <a:spcBef>
                <a:spcPts val="336"/>
              </a:spcBef>
              <a:spcAft>
                <a:spcPts val="0"/>
              </a:spcAft>
              <a:defRPr sz="1400" b="0"/>
            </a:lvl1pPr>
            <a:lvl2pPr>
              <a:spcBef>
                <a:spcPts val="336"/>
              </a:spcBef>
              <a:spcAft>
                <a:spcPts val="0"/>
              </a:spcAft>
              <a:defRPr sz="1300" baseline="0"/>
            </a:lvl2pPr>
            <a:lvl3pPr>
              <a:spcBef>
                <a:spcPts val="336"/>
              </a:spcBef>
              <a:spcAft>
                <a:spcPts val="0"/>
              </a:spcAft>
              <a:buClr>
                <a:srgbClr val="3086AB"/>
              </a:buClr>
              <a:defRPr sz="1200"/>
            </a:lvl3pPr>
            <a:lvl4pPr marL="515937" indent="-171450">
              <a:spcBef>
                <a:spcPts val="336"/>
              </a:spcBef>
              <a:spcAft>
                <a:spcPts val="0"/>
              </a:spcAft>
              <a:buFont typeface="Arial" panose="020B0604020202020204" pitchFamily="34" charset="0"/>
              <a:buChar char="-"/>
              <a:defRPr baseline="0"/>
            </a:lvl4pPr>
            <a:lvl5pPr>
              <a:spcBef>
                <a:spcPts val="336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Insert bullet list at 1/3 width of slide</a:t>
            </a:r>
          </a:p>
          <a:p>
            <a:pPr lvl="1"/>
            <a:r>
              <a:rPr lang="en-US" dirty="0" smtClean="0"/>
              <a:t>Bullet list level two</a:t>
            </a:r>
          </a:p>
          <a:p>
            <a:pPr lvl="2"/>
            <a:r>
              <a:rPr lang="en-US" dirty="0" smtClean="0"/>
              <a:t>Bullet list level three</a:t>
            </a:r>
          </a:p>
          <a:p>
            <a:pPr lvl="3"/>
            <a:r>
              <a:rPr lang="en-US" dirty="0" smtClean="0"/>
              <a:t>Bullet list level four</a:t>
            </a:r>
          </a:p>
          <a:p>
            <a:pPr lvl="4"/>
            <a:r>
              <a:rPr lang="en-US" dirty="0" smtClean="0"/>
              <a:t>Bullet list level five</a:t>
            </a:r>
          </a:p>
        </p:txBody>
      </p:sp>
    </p:spTree>
    <p:extLst>
      <p:ext uri="{BB962C8B-B14F-4D97-AF65-F5344CB8AC3E}">
        <p14:creationId xmlns:p14="http://schemas.microsoft.com/office/powerpoint/2010/main" val="321128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Width Head + Copy w/ 2/3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1718736"/>
            <a:ext cx="3170238" cy="4519085"/>
          </a:xfrm>
        </p:spPr>
        <p:txBody>
          <a:bodyPr/>
          <a:lstStyle>
            <a:lvl1pPr>
              <a:spcBef>
                <a:spcPts val="336"/>
              </a:spcBef>
              <a:spcAft>
                <a:spcPts val="0"/>
              </a:spcAft>
              <a:buClr>
                <a:srgbClr val="2F85AA"/>
              </a:buClr>
              <a:defRPr sz="1400" b="0" baseline="0"/>
            </a:lvl1pPr>
            <a:lvl2pPr>
              <a:spcBef>
                <a:spcPts val="336"/>
              </a:spcBef>
              <a:spcAft>
                <a:spcPts val="0"/>
              </a:spcAft>
              <a:defRPr sz="1300" baseline="0"/>
            </a:lvl2pPr>
            <a:lvl3pPr>
              <a:spcBef>
                <a:spcPts val="336"/>
              </a:spcBef>
              <a:spcAft>
                <a:spcPts val="0"/>
              </a:spcAft>
              <a:buClr>
                <a:srgbClr val="3086AB"/>
              </a:buClr>
              <a:defRPr baseline="0"/>
            </a:lvl3pPr>
            <a:lvl4pPr marL="515937" indent="-171450">
              <a:spcBef>
                <a:spcPts val="336"/>
              </a:spcBef>
              <a:spcAft>
                <a:spcPts val="0"/>
              </a:spcAft>
              <a:buFont typeface="Arial" panose="020B0604020202020204" pitchFamily="34" charset="0"/>
              <a:buChar char="-"/>
              <a:defRPr baseline="0"/>
            </a:lvl4pPr>
            <a:lvl5pPr marL="685800" indent="-171450">
              <a:spcBef>
                <a:spcPts val="336"/>
              </a:spcBef>
              <a:buFont typeface="Arial" panose="020B0604020202020204" pitchFamily="34" charset="0"/>
              <a:buChar char="◦"/>
              <a:defRPr baseline="0"/>
            </a:lvl5pPr>
          </a:lstStyle>
          <a:p>
            <a:pPr lvl="0"/>
            <a:r>
              <a:rPr lang="en-US" dirty="0" smtClean="0"/>
              <a:t>Insert bullet list at 1/3 width of slide</a:t>
            </a:r>
          </a:p>
          <a:p>
            <a:pPr lvl="1"/>
            <a:r>
              <a:rPr lang="en-US" dirty="0" smtClean="0"/>
              <a:t>Bullet list level two</a:t>
            </a:r>
          </a:p>
          <a:p>
            <a:pPr lvl="2"/>
            <a:r>
              <a:rPr lang="en-US" dirty="0" smtClean="0"/>
              <a:t>Bullet list level three</a:t>
            </a:r>
          </a:p>
          <a:p>
            <a:pPr lvl="3"/>
            <a:r>
              <a:rPr lang="en-US" dirty="0" smtClean="0"/>
              <a:t>Bullet list level four</a:t>
            </a:r>
          </a:p>
          <a:p>
            <a:pPr lvl="4"/>
            <a:r>
              <a:rPr lang="en-US" dirty="0" smtClean="0"/>
              <a:t>Bullet list level five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69312"/>
            <a:ext cx="201168" cy="2684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smtClean="0">
                <a:solidFill>
                  <a:srgbClr val="000000"/>
                </a:solidFill>
              </a:rPr>
              <a:t>© 2013 Bill &amp; Melinda Gates Foundation      |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INSERT headline -  TWO LINES all caps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56013" y="651936"/>
            <a:ext cx="5038726" cy="558588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Click an icon to insert a visual here at 2/3 width of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81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 Width Head + Copy w/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1718736"/>
            <a:ext cx="3170238" cy="4519085"/>
          </a:xfrm>
        </p:spPr>
        <p:txBody>
          <a:bodyPr/>
          <a:lstStyle>
            <a:lvl1pPr>
              <a:spcBef>
                <a:spcPts val="336"/>
              </a:spcBef>
              <a:spcAft>
                <a:spcPts val="0"/>
              </a:spcAft>
              <a:buClr>
                <a:srgbClr val="2F85AA"/>
              </a:buClr>
              <a:defRPr sz="1400" b="0" baseline="0"/>
            </a:lvl1pPr>
            <a:lvl2pPr>
              <a:spcBef>
                <a:spcPts val="336"/>
              </a:spcBef>
              <a:spcAft>
                <a:spcPts val="0"/>
              </a:spcAft>
              <a:defRPr sz="1300" baseline="0"/>
            </a:lvl2pPr>
            <a:lvl3pPr>
              <a:spcBef>
                <a:spcPts val="336"/>
              </a:spcBef>
              <a:spcAft>
                <a:spcPts val="0"/>
              </a:spcAft>
              <a:buClr>
                <a:srgbClr val="3086AB"/>
              </a:buClr>
              <a:defRPr baseline="0"/>
            </a:lvl3pPr>
            <a:lvl4pPr marL="515937" indent="-171450">
              <a:spcBef>
                <a:spcPts val="336"/>
              </a:spcBef>
              <a:spcAft>
                <a:spcPts val="0"/>
              </a:spcAft>
              <a:buFont typeface="Arial" panose="020B0604020202020204" pitchFamily="34" charset="0"/>
              <a:buChar char="-"/>
              <a:defRPr baseline="0"/>
            </a:lvl4pPr>
            <a:lvl5pPr marL="685800" indent="-171450">
              <a:spcBef>
                <a:spcPts val="336"/>
              </a:spcBef>
              <a:buFont typeface="Arial" panose="020B0604020202020204" pitchFamily="34" charset="0"/>
              <a:buChar char="◦"/>
              <a:defRPr baseline="0"/>
            </a:lvl5pPr>
          </a:lstStyle>
          <a:p>
            <a:pPr lvl="0"/>
            <a:r>
              <a:rPr lang="en-US" dirty="0" smtClean="0"/>
              <a:t>Insert bullet list at 1/3 width of slide</a:t>
            </a:r>
          </a:p>
          <a:p>
            <a:pPr lvl="1"/>
            <a:r>
              <a:rPr lang="en-US" dirty="0" smtClean="0"/>
              <a:t>Bullet list level two</a:t>
            </a:r>
          </a:p>
          <a:p>
            <a:pPr lvl="2"/>
            <a:r>
              <a:rPr lang="en-US" dirty="0" smtClean="0"/>
              <a:t>Bullet list level three</a:t>
            </a:r>
          </a:p>
          <a:p>
            <a:pPr lvl="3"/>
            <a:r>
              <a:rPr lang="en-US" dirty="0" smtClean="0"/>
              <a:t>Bullet list level four</a:t>
            </a:r>
          </a:p>
          <a:p>
            <a:pPr lvl="4"/>
            <a:r>
              <a:rPr lang="en-US" dirty="0" smtClean="0"/>
              <a:t>Bullet list level five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656017" y="0"/>
            <a:ext cx="5487987" cy="6858000"/>
          </a:xfrm>
        </p:spPr>
        <p:txBody>
          <a:bodyPr tIns="822960"/>
          <a:lstStyle>
            <a:lvl1pPr marL="0" indent="0" algn="ctr">
              <a:buNone/>
              <a:defRPr baseline="0"/>
            </a:lvl1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mtClean="0"/>
              <a:t>Click on the icon </a:t>
            </a:r>
            <a:r>
              <a:rPr lang="en-US" dirty="0" smtClean="0"/>
              <a:t>to </a:t>
            </a:r>
            <a:r>
              <a:rPr lang="en-US" smtClean="0"/>
              <a:t>insert a new photo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69312"/>
            <a:ext cx="201168" cy="2684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INSERT headline -  TWO LINES all caps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65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709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izeable Photo Slide (Full Fram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 lIns="182880" tIns="1828800"/>
          <a:lstStyle>
            <a:lvl1pPr marL="0" indent="0" algn="ctr">
              <a:buFontTx/>
              <a:buNone/>
              <a:defRPr baseline="0"/>
            </a:lvl1pPr>
          </a:lstStyle>
          <a:p>
            <a:r>
              <a:rPr lang="en-US" dirty="0" smtClean="0"/>
              <a:t>Click on the icon to insert </a:t>
            </a:r>
            <a:br>
              <a:rPr lang="en-US" dirty="0" smtClean="0"/>
            </a:br>
            <a:r>
              <a:rPr lang="en-US" dirty="0" smtClean="0"/>
              <a:t>a new full-frame photo.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75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s (Max of 2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131" y="1504121"/>
            <a:ext cx="8329613" cy="511656"/>
          </a:xfrm>
        </p:spPr>
        <p:txBody>
          <a:bodyPr/>
          <a:lstStyle>
            <a:lvl1pPr>
              <a:spcBef>
                <a:spcPts val="336"/>
              </a:spcBef>
              <a:defRPr sz="1400" b="0" baseline="0"/>
            </a:lvl1pPr>
            <a:lvl2pPr marL="171450" indent="-171450">
              <a:spcBef>
                <a:spcPts val="336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300"/>
            </a:lvl2pPr>
            <a:lvl3pPr marL="342900" indent="-171450">
              <a:spcBef>
                <a:spcPts val="336"/>
              </a:spcBef>
              <a:buClr>
                <a:srgbClr val="3086AB"/>
              </a:buClr>
              <a:buFont typeface="Arial" panose="020B0604020202020204" pitchFamily="34" charset="0"/>
              <a:buChar char="•"/>
              <a:tabLst/>
              <a:defRPr baseline="0"/>
            </a:lvl3pPr>
            <a:lvl4pPr marL="515938" indent="-173038">
              <a:spcBef>
                <a:spcPts val="336"/>
              </a:spcBef>
              <a:spcAft>
                <a:spcPts val="0"/>
              </a:spcAft>
              <a:buFont typeface="Arial" panose="020B0604020202020204" pitchFamily="34" charset="0"/>
              <a:buChar char="-"/>
              <a:tabLst/>
              <a:defRPr baseline="0"/>
            </a:lvl4pPr>
            <a:lvl5pPr marL="687388" indent="-171450">
              <a:spcBef>
                <a:spcPts val="336"/>
              </a:spcBef>
              <a:defRPr baseline="0"/>
            </a:lvl5pPr>
          </a:lstStyle>
          <a:p>
            <a:pPr lvl="0"/>
            <a:r>
              <a:rPr lang="en-US" smtClean="0"/>
              <a:t>Explanatory text goes here, up to 2 lines. This slide accommodates 21 headshots.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© 2013 Bill &amp; Melinda Gates Foundation      |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57192" y="2100187"/>
            <a:ext cx="908565" cy="1211420"/>
          </a:xfrm>
          <a:noFill/>
        </p:spPr>
        <p:txBody>
          <a:bodyPr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39356" y="2100187"/>
            <a:ext cx="908565" cy="1211420"/>
          </a:xfrm>
          <a:noFill/>
        </p:spPr>
        <p:txBody>
          <a:bodyPr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321498" y="2100187"/>
            <a:ext cx="908565" cy="1211420"/>
          </a:xfrm>
          <a:noFill/>
        </p:spPr>
        <p:txBody>
          <a:bodyPr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803637" y="2100187"/>
            <a:ext cx="908565" cy="1211420"/>
          </a:xfrm>
          <a:noFill/>
        </p:spPr>
        <p:txBody>
          <a:bodyPr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131" y="629573"/>
            <a:ext cx="8347075" cy="86219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headshot slide (max of 21)</a:t>
            </a:r>
            <a:endParaRPr lang="en-US"/>
          </a:p>
        </p:txBody>
      </p:sp>
      <p:sp>
        <p:nvSpPr>
          <p:cNvPr id="4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598275" y="2100187"/>
            <a:ext cx="908565" cy="1211420"/>
          </a:xfrm>
          <a:noFill/>
        </p:spPr>
        <p:txBody>
          <a:bodyPr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50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080432" y="2100187"/>
            <a:ext cx="908565" cy="1211420"/>
          </a:xfrm>
          <a:noFill/>
        </p:spPr>
        <p:txBody>
          <a:bodyPr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5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62571" y="2100187"/>
            <a:ext cx="908565" cy="1211420"/>
          </a:xfrm>
          <a:noFill/>
        </p:spPr>
        <p:txBody>
          <a:bodyPr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52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57192" y="3566331"/>
            <a:ext cx="908565" cy="1211420"/>
          </a:xfrm>
          <a:noFill/>
        </p:spPr>
        <p:txBody>
          <a:bodyPr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5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839356" y="3566331"/>
            <a:ext cx="908565" cy="1211420"/>
          </a:xfrm>
          <a:noFill/>
        </p:spPr>
        <p:txBody>
          <a:bodyPr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54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5321498" y="3566331"/>
            <a:ext cx="908565" cy="1211420"/>
          </a:xfrm>
          <a:noFill/>
        </p:spPr>
        <p:txBody>
          <a:bodyPr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5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7803637" y="3566331"/>
            <a:ext cx="908565" cy="1211420"/>
          </a:xfrm>
          <a:noFill/>
        </p:spPr>
        <p:txBody>
          <a:bodyPr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5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1598275" y="3566331"/>
            <a:ext cx="908565" cy="1211420"/>
          </a:xfrm>
          <a:noFill/>
        </p:spPr>
        <p:txBody>
          <a:bodyPr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58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080432" y="3566331"/>
            <a:ext cx="908565" cy="1211420"/>
          </a:xfrm>
          <a:noFill/>
        </p:spPr>
        <p:txBody>
          <a:bodyPr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5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562571" y="3566331"/>
            <a:ext cx="908565" cy="1211420"/>
          </a:xfrm>
          <a:noFill/>
        </p:spPr>
        <p:txBody>
          <a:bodyPr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357192" y="5032479"/>
            <a:ext cx="908565" cy="1211420"/>
          </a:xfrm>
          <a:noFill/>
        </p:spPr>
        <p:txBody>
          <a:bodyPr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839356" y="5032479"/>
            <a:ext cx="908565" cy="1211420"/>
          </a:xfrm>
          <a:noFill/>
        </p:spPr>
        <p:txBody>
          <a:bodyPr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5321498" y="5032479"/>
            <a:ext cx="908565" cy="1211420"/>
          </a:xfrm>
          <a:noFill/>
        </p:spPr>
        <p:txBody>
          <a:bodyPr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7803637" y="5032479"/>
            <a:ext cx="908565" cy="1211420"/>
          </a:xfrm>
          <a:noFill/>
        </p:spPr>
        <p:txBody>
          <a:bodyPr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1598275" y="5032479"/>
            <a:ext cx="908565" cy="1211420"/>
          </a:xfrm>
          <a:noFill/>
        </p:spPr>
        <p:txBody>
          <a:bodyPr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4080432" y="5032479"/>
            <a:ext cx="908565" cy="1211420"/>
          </a:xfrm>
          <a:noFill/>
        </p:spPr>
        <p:txBody>
          <a:bodyPr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562571" y="5032479"/>
            <a:ext cx="908565" cy="1211420"/>
          </a:xfrm>
          <a:noFill/>
        </p:spPr>
        <p:txBody>
          <a:bodyPr/>
          <a:lstStyle>
            <a:lvl1pPr algn="l"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68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s (Max of 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 smtClean="0">
                <a:solidFill>
                  <a:srgbClr val="000000"/>
                </a:solidFill>
              </a:rPr>
              <a:t>© 2013 Bill &amp; Melinda Gates Foundation      |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6" hasCustomPrompt="1"/>
          </p:nvPr>
        </p:nvSpPr>
        <p:spPr>
          <a:xfrm>
            <a:off x="357188" y="1619251"/>
            <a:ext cx="1371600" cy="1828800"/>
          </a:xfrm>
          <a:noFill/>
        </p:spPr>
        <p:txBody>
          <a:bodyPr tIns="91440"/>
          <a:lstStyle>
            <a:lvl1pPr marL="0" indent="0" algn="ctr">
              <a:buNone/>
              <a:defRPr sz="900" baseline="0"/>
            </a:lvl1pPr>
          </a:lstStyle>
          <a:p>
            <a:r>
              <a:rPr lang="en-US" smtClean="0"/>
              <a:t>Click icon to </a:t>
            </a:r>
            <a:br>
              <a:rPr lang="en-US" smtClean="0"/>
            </a:br>
            <a:r>
              <a:rPr lang="en-US" smtClean="0"/>
              <a:t>insert a photo</a:t>
            </a:r>
            <a:endParaRPr lang="en-US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7" hasCustomPrompt="1"/>
          </p:nvPr>
        </p:nvSpPr>
        <p:spPr>
          <a:xfrm>
            <a:off x="1788238" y="2594036"/>
            <a:ext cx="1305254" cy="85575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 b="1">
                <a:solidFill>
                  <a:schemeClr val="accent3">
                    <a:lumMod val="75000"/>
                  </a:schemeClr>
                </a:solidFill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800"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smtClean="0"/>
              <a:t>First Last</a:t>
            </a:r>
          </a:p>
          <a:p>
            <a:pPr lvl="1"/>
            <a:r>
              <a:rPr lang="en-US" smtClean="0"/>
              <a:t>Title of individual </a:t>
            </a:r>
            <a:br>
              <a:rPr lang="en-US" smtClean="0"/>
            </a:br>
            <a:r>
              <a:rPr lang="en-US" smtClean="0"/>
              <a:t>or short description of presentation</a:t>
            </a:r>
          </a:p>
        </p:txBody>
      </p:sp>
      <p:sp>
        <p:nvSpPr>
          <p:cNvPr id="18" name="Picture Placeholder 20"/>
          <p:cNvSpPr>
            <a:spLocks noGrp="1"/>
          </p:cNvSpPr>
          <p:nvPr>
            <p:ph type="pic" sz="quarter" idx="18" hasCustomPrompt="1"/>
          </p:nvPr>
        </p:nvSpPr>
        <p:spPr>
          <a:xfrm>
            <a:off x="357188" y="3710517"/>
            <a:ext cx="1371600" cy="1828800"/>
          </a:xfrm>
          <a:noFill/>
        </p:spPr>
        <p:txBody>
          <a:bodyPr tIns="91440"/>
          <a:lstStyle>
            <a:lvl1pPr marL="0" indent="0" algn="ctr">
              <a:buNone/>
              <a:defRPr sz="900" baseline="0"/>
            </a:lvl1pPr>
          </a:lstStyle>
          <a:p>
            <a:r>
              <a:rPr lang="en-US" smtClean="0"/>
              <a:t>Click icon to </a:t>
            </a:r>
            <a:br>
              <a:rPr lang="en-US" smtClean="0"/>
            </a:br>
            <a:r>
              <a:rPr lang="en-US" smtClean="0"/>
              <a:t>insert a photo</a:t>
            </a:r>
            <a:endParaRPr lang="en-US"/>
          </a:p>
        </p:txBody>
      </p:sp>
      <p:sp>
        <p:nvSpPr>
          <p:cNvPr id="19" name="Text Placeholder 22"/>
          <p:cNvSpPr>
            <a:spLocks noGrp="1"/>
          </p:cNvSpPr>
          <p:nvPr>
            <p:ph type="body" sz="quarter" idx="19" hasCustomPrompt="1"/>
          </p:nvPr>
        </p:nvSpPr>
        <p:spPr>
          <a:xfrm>
            <a:off x="1788238" y="4685300"/>
            <a:ext cx="1305254" cy="85575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 b="1">
                <a:solidFill>
                  <a:schemeClr val="accent3">
                    <a:lumMod val="75000"/>
                  </a:schemeClr>
                </a:solidFill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800"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smtClean="0"/>
              <a:t>First Last</a:t>
            </a:r>
          </a:p>
          <a:p>
            <a:pPr lvl="1"/>
            <a:r>
              <a:rPr lang="en-US" smtClean="0"/>
              <a:t>Title of individual </a:t>
            </a:r>
            <a:br>
              <a:rPr lang="en-US" smtClean="0"/>
            </a:br>
            <a:r>
              <a:rPr lang="en-US" smtClean="0"/>
              <a:t>or short description of presentation</a:t>
            </a:r>
          </a:p>
        </p:txBody>
      </p:sp>
      <p:sp>
        <p:nvSpPr>
          <p:cNvPr id="20" name="Picture Placeholder 20"/>
          <p:cNvSpPr>
            <a:spLocks noGrp="1"/>
          </p:cNvSpPr>
          <p:nvPr>
            <p:ph type="pic" sz="quarter" idx="20" hasCustomPrompt="1"/>
          </p:nvPr>
        </p:nvSpPr>
        <p:spPr>
          <a:xfrm>
            <a:off x="3193271" y="1619251"/>
            <a:ext cx="1371600" cy="1828800"/>
          </a:xfrm>
          <a:noFill/>
        </p:spPr>
        <p:txBody>
          <a:bodyPr tIns="91440"/>
          <a:lstStyle>
            <a:lvl1pPr marL="0" indent="0" algn="ctr">
              <a:buNone/>
              <a:defRPr sz="900" baseline="0"/>
            </a:lvl1pPr>
          </a:lstStyle>
          <a:p>
            <a:r>
              <a:rPr lang="en-US" smtClean="0"/>
              <a:t>Click icon to </a:t>
            </a:r>
            <a:br>
              <a:rPr lang="en-US" smtClean="0"/>
            </a:br>
            <a:r>
              <a:rPr lang="en-US" smtClean="0"/>
              <a:t>insert a photo</a:t>
            </a:r>
            <a:endParaRPr lang="en-US"/>
          </a:p>
        </p:txBody>
      </p:sp>
      <p:sp>
        <p:nvSpPr>
          <p:cNvPr id="22" name="Text Placeholder 22"/>
          <p:cNvSpPr>
            <a:spLocks noGrp="1"/>
          </p:cNvSpPr>
          <p:nvPr>
            <p:ph type="body" sz="quarter" idx="21" hasCustomPrompt="1"/>
          </p:nvPr>
        </p:nvSpPr>
        <p:spPr>
          <a:xfrm>
            <a:off x="4624321" y="2594036"/>
            <a:ext cx="1305254" cy="85575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 b="1">
                <a:solidFill>
                  <a:schemeClr val="accent3">
                    <a:lumMod val="75000"/>
                  </a:schemeClr>
                </a:solidFill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800"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smtClean="0"/>
              <a:t>First Last</a:t>
            </a:r>
          </a:p>
          <a:p>
            <a:pPr lvl="1"/>
            <a:r>
              <a:rPr lang="en-US" smtClean="0"/>
              <a:t>Title of individual </a:t>
            </a:r>
            <a:br>
              <a:rPr lang="en-US" smtClean="0"/>
            </a:br>
            <a:r>
              <a:rPr lang="en-US" smtClean="0"/>
              <a:t>or short description of presentation</a:t>
            </a:r>
          </a:p>
        </p:txBody>
      </p:sp>
      <p:sp>
        <p:nvSpPr>
          <p:cNvPr id="30" name="Picture Placeholder 20"/>
          <p:cNvSpPr>
            <a:spLocks noGrp="1"/>
          </p:cNvSpPr>
          <p:nvPr>
            <p:ph type="pic" sz="quarter" idx="22" hasCustomPrompt="1"/>
          </p:nvPr>
        </p:nvSpPr>
        <p:spPr>
          <a:xfrm>
            <a:off x="3193271" y="3710517"/>
            <a:ext cx="1371600" cy="1828800"/>
          </a:xfrm>
          <a:noFill/>
        </p:spPr>
        <p:txBody>
          <a:bodyPr tIns="91440"/>
          <a:lstStyle>
            <a:lvl1pPr marL="0" indent="0" algn="ctr">
              <a:buNone/>
              <a:defRPr sz="900" baseline="0"/>
            </a:lvl1pPr>
          </a:lstStyle>
          <a:p>
            <a:r>
              <a:rPr lang="en-US" smtClean="0"/>
              <a:t>Click icon to </a:t>
            </a:r>
            <a:br>
              <a:rPr lang="en-US" smtClean="0"/>
            </a:br>
            <a:r>
              <a:rPr lang="en-US" smtClean="0"/>
              <a:t>insert a photo</a:t>
            </a:r>
            <a:endParaRPr lang="en-US"/>
          </a:p>
        </p:txBody>
      </p:sp>
      <p:sp>
        <p:nvSpPr>
          <p:cNvPr id="31" name="Text Placeholder 22"/>
          <p:cNvSpPr>
            <a:spLocks noGrp="1"/>
          </p:cNvSpPr>
          <p:nvPr>
            <p:ph type="body" sz="quarter" idx="23" hasCustomPrompt="1"/>
          </p:nvPr>
        </p:nvSpPr>
        <p:spPr>
          <a:xfrm>
            <a:off x="4624321" y="4685300"/>
            <a:ext cx="1305254" cy="85575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 b="1">
                <a:solidFill>
                  <a:schemeClr val="accent3">
                    <a:lumMod val="75000"/>
                  </a:schemeClr>
                </a:solidFill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800"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smtClean="0"/>
              <a:t>First Last</a:t>
            </a:r>
          </a:p>
          <a:p>
            <a:pPr lvl="1"/>
            <a:r>
              <a:rPr lang="en-US" smtClean="0"/>
              <a:t>Title of individual </a:t>
            </a:r>
            <a:br>
              <a:rPr lang="en-US" smtClean="0"/>
            </a:br>
            <a:r>
              <a:rPr lang="en-US" smtClean="0"/>
              <a:t>or short description of presentation</a:t>
            </a:r>
          </a:p>
        </p:txBody>
      </p:sp>
      <p:sp>
        <p:nvSpPr>
          <p:cNvPr id="32" name="Picture Placeholder 20"/>
          <p:cNvSpPr>
            <a:spLocks noGrp="1"/>
          </p:cNvSpPr>
          <p:nvPr>
            <p:ph type="pic" sz="quarter" idx="24" hasCustomPrompt="1"/>
          </p:nvPr>
        </p:nvSpPr>
        <p:spPr>
          <a:xfrm>
            <a:off x="6015759" y="1619251"/>
            <a:ext cx="1371600" cy="1828800"/>
          </a:xfrm>
          <a:noFill/>
        </p:spPr>
        <p:txBody>
          <a:bodyPr tIns="91440"/>
          <a:lstStyle>
            <a:lvl1pPr marL="0" indent="0" algn="ctr">
              <a:buNone/>
              <a:defRPr sz="900" baseline="0"/>
            </a:lvl1pPr>
          </a:lstStyle>
          <a:p>
            <a:r>
              <a:rPr lang="en-US" smtClean="0"/>
              <a:t>Click icon to </a:t>
            </a:r>
            <a:br>
              <a:rPr lang="en-US" smtClean="0"/>
            </a:br>
            <a:r>
              <a:rPr lang="en-US" smtClean="0"/>
              <a:t>insert a photo</a:t>
            </a:r>
            <a:endParaRPr lang="en-US"/>
          </a:p>
        </p:txBody>
      </p:sp>
      <p:sp>
        <p:nvSpPr>
          <p:cNvPr id="33" name="Text Placeholder 22"/>
          <p:cNvSpPr>
            <a:spLocks noGrp="1"/>
          </p:cNvSpPr>
          <p:nvPr>
            <p:ph type="body" sz="quarter" idx="25" hasCustomPrompt="1"/>
          </p:nvPr>
        </p:nvSpPr>
        <p:spPr>
          <a:xfrm>
            <a:off x="7446809" y="2594036"/>
            <a:ext cx="1305254" cy="85575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 b="1">
                <a:solidFill>
                  <a:schemeClr val="accent3">
                    <a:lumMod val="75000"/>
                  </a:schemeClr>
                </a:solidFill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800"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smtClean="0"/>
              <a:t>First Last</a:t>
            </a:r>
          </a:p>
          <a:p>
            <a:pPr lvl="1"/>
            <a:r>
              <a:rPr lang="en-US" smtClean="0"/>
              <a:t>Title of individual </a:t>
            </a:r>
            <a:br>
              <a:rPr lang="en-US" smtClean="0"/>
            </a:br>
            <a:r>
              <a:rPr lang="en-US" smtClean="0"/>
              <a:t>or short description of presentation</a:t>
            </a:r>
          </a:p>
        </p:txBody>
      </p:sp>
      <p:sp>
        <p:nvSpPr>
          <p:cNvPr id="34" name="Picture Placeholder 20"/>
          <p:cNvSpPr>
            <a:spLocks noGrp="1"/>
          </p:cNvSpPr>
          <p:nvPr>
            <p:ph type="pic" sz="quarter" idx="26" hasCustomPrompt="1"/>
          </p:nvPr>
        </p:nvSpPr>
        <p:spPr>
          <a:xfrm>
            <a:off x="6015759" y="3710517"/>
            <a:ext cx="1371600" cy="1828800"/>
          </a:xfrm>
          <a:noFill/>
        </p:spPr>
        <p:txBody>
          <a:bodyPr tIns="91440"/>
          <a:lstStyle>
            <a:lvl1pPr marL="0" indent="0" algn="ctr">
              <a:buNone/>
              <a:defRPr sz="900" baseline="0"/>
            </a:lvl1pPr>
          </a:lstStyle>
          <a:p>
            <a:r>
              <a:rPr lang="en-US" smtClean="0"/>
              <a:t>Click icon to </a:t>
            </a:r>
            <a:br>
              <a:rPr lang="en-US" smtClean="0"/>
            </a:br>
            <a:r>
              <a:rPr lang="en-US" smtClean="0"/>
              <a:t>insert a photo</a:t>
            </a:r>
            <a:endParaRPr lang="en-US"/>
          </a:p>
        </p:txBody>
      </p:sp>
      <p:sp>
        <p:nvSpPr>
          <p:cNvPr id="35" name="Text Placeholder 22"/>
          <p:cNvSpPr>
            <a:spLocks noGrp="1"/>
          </p:cNvSpPr>
          <p:nvPr>
            <p:ph type="body" sz="quarter" idx="27" hasCustomPrompt="1"/>
          </p:nvPr>
        </p:nvSpPr>
        <p:spPr>
          <a:xfrm>
            <a:off x="7446809" y="4685300"/>
            <a:ext cx="1305254" cy="85575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 b="1">
                <a:solidFill>
                  <a:schemeClr val="accent3">
                    <a:lumMod val="75000"/>
                  </a:schemeClr>
                </a:solidFill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800"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smtClean="0"/>
              <a:t>First Last</a:t>
            </a:r>
          </a:p>
          <a:p>
            <a:pPr lvl="1"/>
            <a:r>
              <a:rPr lang="en-US" smtClean="0"/>
              <a:t>Title of individual </a:t>
            </a:r>
            <a:br>
              <a:rPr lang="en-US" smtClean="0"/>
            </a:br>
            <a:r>
              <a:rPr lang="en-US" smtClean="0"/>
              <a:t>or short description of presentation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365131" y="629573"/>
            <a:ext cx="8347075" cy="86219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headshot slide (max of 6) – speaker or team layout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0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2"/>
          <p:cNvSpPr>
            <a:spLocks noGrp="1"/>
          </p:cNvSpPr>
          <p:nvPr>
            <p:ph type="body" sz="quarter" idx="20" hasCustomPrompt="1"/>
          </p:nvPr>
        </p:nvSpPr>
        <p:spPr>
          <a:xfrm>
            <a:off x="357188" y="4399773"/>
            <a:ext cx="8355012" cy="195234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 b="0" baseline="0">
                <a:solidFill>
                  <a:schemeClr val="accent6"/>
                </a:solidFill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800"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smtClean="0"/>
              <a:t>Insert explanatory copy here.</a:t>
            </a:r>
          </a:p>
        </p:txBody>
      </p:sp>
      <p:sp>
        <p:nvSpPr>
          <p:cNvPr id="21" name="Text Placeholder 22"/>
          <p:cNvSpPr>
            <a:spLocks noGrp="1"/>
          </p:cNvSpPr>
          <p:nvPr>
            <p:ph type="body" sz="quarter" idx="19" hasCustomPrompt="1"/>
          </p:nvPr>
        </p:nvSpPr>
        <p:spPr>
          <a:xfrm>
            <a:off x="357188" y="3928615"/>
            <a:ext cx="8355012" cy="465864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300" b="1">
                <a:solidFill>
                  <a:schemeClr val="accent6"/>
                </a:solidFill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800"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smtClean="0"/>
              <a:t>Insert subtitle here – recommend a limit of 1 line.</a:t>
            </a:r>
          </a:p>
        </p:txBody>
      </p:sp>
      <p:sp>
        <p:nvSpPr>
          <p:cNvPr id="19" name="Picture Placeholder 20"/>
          <p:cNvSpPr>
            <a:spLocks noGrp="1"/>
          </p:cNvSpPr>
          <p:nvPr>
            <p:ph type="pic" sz="quarter" idx="18" hasCustomPrompt="1"/>
          </p:nvPr>
        </p:nvSpPr>
        <p:spPr>
          <a:xfrm>
            <a:off x="5967779" y="1716795"/>
            <a:ext cx="2742652" cy="2084751"/>
          </a:xfrm>
          <a:noFill/>
        </p:spPr>
        <p:txBody>
          <a:bodyPr tIns="91440"/>
          <a:lstStyle>
            <a:lvl1pPr marL="0" indent="0" algn="ctr">
              <a:buNone/>
              <a:defRPr sz="900" baseline="0"/>
            </a:lvl1pPr>
          </a:lstStyle>
          <a:p>
            <a:r>
              <a:rPr lang="en-US" smtClean="0"/>
              <a:t>Click icon to </a:t>
            </a:r>
            <a:br>
              <a:rPr lang="en-US" smtClean="0"/>
            </a:br>
            <a:r>
              <a:rPr lang="en-US" smtClean="0"/>
              <a:t>insert a photo</a:t>
            </a:r>
            <a:endParaRPr lang="en-US"/>
          </a:p>
        </p:txBody>
      </p:sp>
      <p:sp>
        <p:nvSpPr>
          <p:cNvPr id="17" name="Picture Placeholder 20"/>
          <p:cNvSpPr>
            <a:spLocks noGrp="1"/>
          </p:cNvSpPr>
          <p:nvPr>
            <p:ph type="pic" sz="quarter" idx="17" hasCustomPrompt="1"/>
          </p:nvPr>
        </p:nvSpPr>
        <p:spPr>
          <a:xfrm>
            <a:off x="3166345" y="1723747"/>
            <a:ext cx="2739888" cy="2077788"/>
          </a:xfrm>
          <a:noFill/>
        </p:spPr>
        <p:txBody>
          <a:bodyPr tIns="91440"/>
          <a:lstStyle>
            <a:lvl1pPr marL="0" indent="0" algn="ctr">
              <a:buNone/>
              <a:defRPr sz="900" baseline="0"/>
            </a:lvl1pPr>
          </a:lstStyle>
          <a:p>
            <a:r>
              <a:rPr lang="en-US" smtClean="0"/>
              <a:t>Click icon to </a:t>
            </a:r>
            <a:br>
              <a:rPr lang="en-US" smtClean="0"/>
            </a:br>
            <a:r>
              <a:rPr lang="en-US" smtClean="0"/>
              <a:t>insert a photo</a:t>
            </a:r>
            <a:endParaRPr lang="en-US"/>
          </a:p>
        </p:txBody>
      </p:sp>
      <p:sp>
        <p:nvSpPr>
          <p:cNvPr id="16" name="Picture Placeholder 20"/>
          <p:cNvSpPr>
            <a:spLocks noGrp="1"/>
          </p:cNvSpPr>
          <p:nvPr>
            <p:ph type="pic" sz="quarter" idx="16" hasCustomPrompt="1"/>
          </p:nvPr>
        </p:nvSpPr>
        <p:spPr>
          <a:xfrm>
            <a:off x="365412" y="1720580"/>
            <a:ext cx="2740475" cy="2080955"/>
          </a:xfrm>
          <a:noFill/>
        </p:spPr>
        <p:txBody>
          <a:bodyPr tIns="91440"/>
          <a:lstStyle>
            <a:lvl1pPr marL="0" indent="0" algn="ctr">
              <a:buNone/>
              <a:defRPr sz="900" baseline="0"/>
            </a:lvl1pPr>
          </a:lstStyle>
          <a:p>
            <a:r>
              <a:rPr lang="en-US" smtClean="0"/>
              <a:t>Click icon to </a:t>
            </a:r>
            <a:br>
              <a:rPr lang="en-US" smtClean="0"/>
            </a:br>
            <a:r>
              <a:rPr lang="en-US" smtClean="0"/>
              <a:t>insert a photo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 smtClean="0">
                <a:solidFill>
                  <a:srgbClr val="000000"/>
                </a:solidFill>
              </a:rPr>
              <a:t>© 2013 Bill &amp; Melinda Gates Foundation      |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131" y="629583"/>
            <a:ext cx="8329613" cy="697577"/>
          </a:xfrm>
        </p:spPr>
        <p:txBody>
          <a:bodyPr/>
          <a:lstStyle/>
          <a:p>
            <a:r>
              <a:rPr lang="en-US" smtClean="0"/>
              <a:t>insert headline here – up to 2 full width lines (all caps)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1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2"/>
          <p:cNvSpPr>
            <a:spLocks noGrp="1"/>
          </p:cNvSpPr>
          <p:nvPr>
            <p:ph type="body" sz="quarter" idx="20" hasCustomPrompt="1"/>
          </p:nvPr>
        </p:nvSpPr>
        <p:spPr>
          <a:xfrm>
            <a:off x="357188" y="4504336"/>
            <a:ext cx="1856232" cy="1737240"/>
          </a:xfrm>
        </p:spPr>
        <p:txBody>
          <a:bodyPr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 baseline="0">
                <a:solidFill>
                  <a:schemeClr val="accent3">
                    <a:lumMod val="75000"/>
                  </a:schemeClr>
                </a:solidFill>
              </a:defRPr>
            </a:lvl1pPr>
            <a:lvl2pPr marL="171450" indent="-171450">
              <a:spcBef>
                <a:spcPts val="0"/>
              </a:spcBef>
              <a:buFont typeface="Wingdings" panose="05000000000000000000" pitchFamily="2" charset="2"/>
              <a:buChar char="§"/>
              <a:defRPr sz="1000" baseline="0"/>
            </a:lvl2pPr>
            <a:lvl3pPr marL="341313" indent="-171450">
              <a:buFont typeface="Arial" panose="020B0604020202020204" pitchFamily="34" charset="0"/>
              <a:buChar char="•"/>
              <a:tabLst>
                <a:tab pos="400050" algn="l"/>
              </a:tabLst>
              <a:defRPr sz="1000" baseline="0"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smtClean="0"/>
              <a:t>Key word</a:t>
            </a:r>
          </a:p>
          <a:p>
            <a:pPr lvl="1"/>
            <a:r>
              <a:rPr lang="en-US" smtClean="0"/>
              <a:t>Insert descriptive text here</a:t>
            </a:r>
          </a:p>
          <a:p>
            <a:pPr lvl="2"/>
            <a:r>
              <a:rPr lang="en-US" smtClean="0"/>
              <a:t>Level 2</a:t>
            </a:r>
          </a:p>
        </p:txBody>
      </p:sp>
      <p:sp>
        <p:nvSpPr>
          <p:cNvPr id="21" name="Text Placeholder 22"/>
          <p:cNvSpPr>
            <a:spLocks noGrp="1"/>
          </p:cNvSpPr>
          <p:nvPr>
            <p:ph type="body" sz="quarter" idx="19" hasCustomPrompt="1"/>
          </p:nvPr>
        </p:nvSpPr>
        <p:spPr>
          <a:xfrm>
            <a:off x="363814" y="1522792"/>
            <a:ext cx="8355012" cy="624061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 b="0">
                <a:solidFill>
                  <a:schemeClr val="accent6"/>
                </a:solidFill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800"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smtClean="0"/>
              <a:t>Insert explanatory copy here.</a:t>
            </a:r>
          </a:p>
        </p:txBody>
      </p:sp>
      <p:sp>
        <p:nvSpPr>
          <p:cNvPr id="19" name="Picture Placeholder 20"/>
          <p:cNvSpPr>
            <a:spLocks noGrp="1"/>
          </p:cNvSpPr>
          <p:nvPr>
            <p:ph type="pic" sz="quarter" idx="18" hasCustomPrompt="1"/>
          </p:nvPr>
        </p:nvSpPr>
        <p:spPr>
          <a:xfrm>
            <a:off x="4663194" y="2338765"/>
            <a:ext cx="1865376" cy="1987296"/>
          </a:xfrm>
          <a:noFill/>
        </p:spPr>
        <p:txBody>
          <a:bodyPr tIns="91440"/>
          <a:lstStyle>
            <a:lvl1pPr marL="0" indent="0" algn="ctr">
              <a:buNone/>
              <a:defRPr sz="900" baseline="0"/>
            </a:lvl1pPr>
          </a:lstStyle>
          <a:p>
            <a:r>
              <a:rPr lang="en-US" smtClean="0"/>
              <a:t>Click icon to </a:t>
            </a:r>
            <a:br>
              <a:rPr lang="en-US" smtClean="0"/>
            </a:br>
            <a:r>
              <a:rPr lang="en-US" smtClean="0"/>
              <a:t>insert a photo</a:t>
            </a:r>
            <a:endParaRPr lang="en-US"/>
          </a:p>
        </p:txBody>
      </p:sp>
      <p:sp>
        <p:nvSpPr>
          <p:cNvPr id="17" name="Picture Placeholder 20"/>
          <p:cNvSpPr>
            <a:spLocks noGrp="1"/>
          </p:cNvSpPr>
          <p:nvPr>
            <p:ph type="pic" sz="quarter" idx="17" hasCustomPrompt="1"/>
          </p:nvPr>
        </p:nvSpPr>
        <p:spPr>
          <a:xfrm>
            <a:off x="2510191" y="2338765"/>
            <a:ext cx="1865376" cy="1987296"/>
          </a:xfrm>
          <a:noFill/>
        </p:spPr>
        <p:txBody>
          <a:bodyPr tIns="91440"/>
          <a:lstStyle>
            <a:lvl1pPr marL="0" indent="0" algn="ctr">
              <a:buNone/>
              <a:defRPr sz="900" baseline="0"/>
            </a:lvl1pPr>
          </a:lstStyle>
          <a:p>
            <a:r>
              <a:rPr lang="en-US" smtClean="0"/>
              <a:t>Click icon to </a:t>
            </a:r>
            <a:br>
              <a:rPr lang="en-US" smtClean="0"/>
            </a:br>
            <a:r>
              <a:rPr lang="en-US" smtClean="0"/>
              <a:t>insert a photo</a:t>
            </a:r>
            <a:endParaRPr lang="en-US"/>
          </a:p>
        </p:txBody>
      </p:sp>
      <p:sp>
        <p:nvSpPr>
          <p:cNvPr id="16" name="Picture Placeholder 20"/>
          <p:cNvSpPr>
            <a:spLocks noGrp="1"/>
          </p:cNvSpPr>
          <p:nvPr>
            <p:ph type="pic" sz="quarter" idx="16" hasCustomPrompt="1"/>
          </p:nvPr>
        </p:nvSpPr>
        <p:spPr>
          <a:xfrm>
            <a:off x="357188" y="2338765"/>
            <a:ext cx="1865376" cy="1987296"/>
          </a:xfrm>
          <a:noFill/>
        </p:spPr>
        <p:txBody>
          <a:bodyPr tIns="91440"/>
          <a:lstStyle>
            <a:lvl1pPr marL="0" indent="0" algn="ctr">
              <a:buNone/>
              <a:defRPr sz="900" baseline="0"/>
            </a:lvl1pPr>
          </a:lstStyle>
          <a:p>
            <a:r>
              <a:rPr lang="en-US" smtClean="0"/>
              <a:t>Click icon to </a:t>
            </a:r>
            <a:br>
              <a:rPr lang="en-US" smtClean="0"/>
            </a:br>
            <a:r>
              <a:rPr lang="en-US" smtClean="0"/>
              <a:t>insert a photo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 smtClean="0">
                <a:solidFill>
                  <a:srgbClr val="000000"/>
                </a:solidFill>
              </a:rPr>
              <a:t>© 2013 Bill &amp; Melinda Gates Foundation      |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131" y="629583"/>
            <a:ext cx="8329613" cy="697577"/>
          </a:xfrm>
        </p:spPr>
        <p:txBody>
          <a:bodyPr/>
          <a:lstStyle/>
          <a:p>
            <a:r>
              <a:rPr lang="en-US" smtClean="0"/>
              <a:t>insert headline here – up to 2 full width lines (all caps)</a:t>
            </a:r>
            <a:endParaRPr lang="en-US"/>
          </a:p>
        </p:txBody>
      </p:sp>
      <p:sp>
        <p:nvSpPr>
          <p:cNvPr id="33" name="Picture Placeholder 20"/>
          <p:cNvSpPr>
            <a:spLocks noGrp="1"/>
          </p:cNvSpPr>
          <p:nvPr>
            <p:ph type="pic" sz="quarter" idx="21" hasCustomPrompt="1"/>
          </p:nvPr>
        </p:nvSpPr>
        <p:spPr>
          <a:xfrm>
            <a:off x="6832537" y="2338765"/>
            <a:ext cx="1865376" cy="1987296"/>
          </a:xfrm>
          <a:noFill/>
        </p:spPr>
        <p:txBody>
          <a:bodyPr tIns="91440"/>
          <a:lstStyle>
            <a:lvl1pPr marL="0" indent="0" algn="ctr">
              <a:buNone/>
              <a:defRPr sz="900" baseline="0"/>
            </a:lvl1pPr>
          </a:lstStyle>
          <a:p>
            <a:r>
              <a:rPr lang="en-US" smtClean="0"/>
              <a:t>Click icon to </a:t>
            </a:r>
            <a:br>
              <a:rPr lang="en-US" smtClean="0"/>
            </a:br>
            <a:r>
              <a:rPr lang="en-US" smtClean="0"/>
              <a:t>insert a photo</a:t>
            </a:r>
            <a:endParaRPr lang="en-US"/>
          </a:p>
        </p:txBody>
      </p:sp>
      <p:sp>
        <p:nvSpPr>
          <p:cNvPr id="34" name="Text Placeholder 22"/>
          <p:cNvSpPr>
            <a:spLocks noGrp="1"/>
          </p:cNvSpPr>
          <p:nvPr>
            <p:ph type="body" sz="quarter" idx="22" hasCustomPrompt="1"/>
          </p:nvPr>
        </p:nvSpPr>
        <p:spPr>
          <a:xfrm>
            <a:off x="2510191" y="4504336"/>
            <a:ext cx="1856232" cy="1737240"/>
          </a:xfrm>
        </p:spPr>
        <p:txBody>
          <a:bodyPr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 baseline="0">
                <a:solidFill>
                  <a:schemeClr val="accent3">
                    <a:lumMod val="75000"/>
                  </a:schemeClr>
                </a:solidFill>
              </a:defRPr>
            </a:lvl1pPr>
            <a:lvl2pPr marL="171450" indent="-171450">
              <a:spcBef>
                <a:spcPts val="0"/>
              </a:spcBef>
              <a:buFont typeface="Wingdings" panose="05000000000000000000" pitchFamily="2" charset="2"/>
              <a:buChar char="§"/>
              <a:defRPr sz="1000" baseline="0"/>
            </a:lvl2pPr>
            <a:lvl3pPr marL="341313" indent="-171450">
              <a:buFont typeface="Arial" panose="020B0604020202020204" pitchFamily="34" charset="0"/>
              <a:buChar char="•"/>
              <a:tabLst/>
              <a:defRPr sz="1000" baseline="0"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smtClean="0"/>
              <a:t>Key word</a:t>
            </a:r>
          </a:p>
          <a:p>
            <a:pPr lvl="1"/>
            <a:r>
              <a:rPr lang="en-US" smtClean="0"/>
              <a:t>Insert descriptive text here</a:t>
            </a:r>
          </a:p>
          <a:p>
            <a:pPr lvl="2"/>
            <a:r>
              <a:rPr lang="en-US" smtClean="0"/>
              <a:t>Level 2</a:t>
            </a:r>
          </a:p>
        </p:txBody>
      </p:sp>
      <p:sp>
        <p:nvSpPr>
          <p:cNvPr id="35" name="Text Placeholder 22"/>
          <p:cNvSpPr>
            <a:spLocks noGrp="1"/>
          </p:cNvSpPr>
          <p:nvPr>
            <p:ph type="body" sz="quarter" idx="23" hasCustomPrompt="1"/>
          </p:nvPr>
        </p:nvSpPr>
        <p:spPr>
          <a:xfrm>
            <a:off x="4663194" y="4504336"/>
            <a:ext cx="1856232" cy="1737240"/>
          </a:xfrm>
        </p:spPr>
        <p:txBody>
          <a:bodyPr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 baseline="0">
                <a:solidFill>
                  <a:schemeClr val="accent3">
                    <a:lumMod val="75000"/>
                  </a:schemeClr>
                </a:solidFill>
              </a:defRPr>
            </a:lvl1pPr>
            <a:lvl2pPr marL="171450" indent="-171450">
              <a:spcBef>
                <a:spcPts val="0"/>
              </a:spcBef>
              <a:buFont typeface="Wingdings" panose="05000000000000000000" pitchFamily="2" charset="2"/>
              <a:buChar char="§"/>
              <a:defRPr sz="1000" baseline="0"/>
            </a:lvl2pPr>
            <a:lvl3pPr marL="341313" indent="-171450">
              <a:buFont typeface="Arial" panose="020B0604020202020204" pitchFamily="34" charset="0"/>
              <a:buChar char="•"/>
              <a:tabLst/>
              <a:defRPr sz="1000" baseline="0"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smtClean="0"/>
              <a:t>Key word</a:t>
            </a:r>
          </a:p>
          <a:p>
            <a:pPr lvl="1"/>
            <a:r>
              <a:rPr lang="en-US" smtClean="0"/>
              <a:t>Insert descriptive text here</a:t>
            </a:r>
          </a:p>
          <a:p>
            <a:pPr lvl="2"/>
            <a:r>
              <a:rPr lang="en-US" smtClean="0"/>
              <a:t>Level 2</a:t>
            </a:r>
          </a:p>
        </p:txBody>
      </p:sp>
      <p:sp>
        <p:nvSpPr>
          <p:cNvPr id="36" name="Text Placeholder 22"/>
          <p:cNvSpPr>
            <a:spLocks noGrp="1"/>
          </p:cNvSpPr>
          <p:nvPr>
            <p:ph type="body" sz="quarter" idx="24" hasCustomPrompt="1"/>
          </p:nvPr>
        </p:nvSpPr>
        <p:spPr>
          <a:xfrm>
            <a:off x="6841681" y="4504336"/>
            <a:ext cx="1856232" cy="1737240"/>
          </a:xfrm>
        </p:spPr>
        <p:txBody>
          <a:bodyPr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 baseline="0">
                <a:solidFill>
                  <a:schemeClr val="accent3">
                    <a:lumMod val="75000"/>
                  </a:schemeClr>
                </a:solidFill>
              </a:defRPr>
            </a:lvl1pPr>
            <a:lvl2pPr marL="171450" indent="-171450">
              <a:spcBef>
                <a:spcPts val="0"/>
              </a:spcBef>
              <a:buFont typeface="Wingdings" panose="05000000000000000000" pitchFamily="2" charset="2"/>
              <a:buChar char="§"/>
              <a:defRPr sz="1000" baseline="0"/>
            </a:lvl2pPr>
            <a:lvl3pPr marL="341313" indent="-171450">
              <a:buFont typeface="Arial" panose="020B0604020202020204" pitchFamily="34" charset="0"/>
              <a:buChar char="•"/>
              <a:tabLst/>
              <a:defRPr sz="1000" baseline="0"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smtClean="0"/>
              <a:t>Key word</a:t>
            </a:r>
          </a:p>
          <a:p>
            <a:pPr lvl="1"/>
            <a:r>
              <a:rPr lang="en-US" smtClean="0"/>
              <a:t>Insert descriptive text here</a:t>
            </a:r>
          </a:p>
          <a:p>
            <a:pPr lvl="2"/>
            <a:r>
              <a:rPr lang="en-US" smtClean="0"/>
              <a:t>Level 2</a:t>
            </a:r>
          </a:p>
        </p:txBody>
      </p:sp>
    </p:spTree>
    <p:extLst>
      <p:ext uri="{BB962C8B-B14F-4D97-AF65-F5344CB8AC3E}">
        <p14:creationId xmlns:p14="http://schemas.microsoft.com/office/powerpoint/2010/main" val="41094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906D-2EAF-4524-A137-736523F97A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6B9A-EDE0-409B-A9FD-8C463E293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669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906D-2EAF-4524-A137-736523F97A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6B9A-EDE0-409B-A9FD-8C463E293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4908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906D-2EAF-4524-A137-736523F97A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6B9A-EDE0-409B-A9FD-8C463E293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130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906D-2EAF-4524-A137-736523F97A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6B9A-EDE0-409B-A9FD-8C463E293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8129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906D-2EAF-4524-A137-736523F97A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6B9A-EDE0-409B-A9FD-8C463E293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522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on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41761" y="802797"/>
            <a:ext cx="7295776" cy="7318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6" name="Picture 5" descr="logo-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840" y="5955465"/>
            <a:ext cx="1458469" cy="43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000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906D-2EAF-4524-A137-736523F97A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6B9A-EDE0-409B-A9FD-8C463E293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5290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906D-2EAF-4524-A137-736523F97A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6B9A-EDE0-409B-A9FD-8C463E293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7377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906D-2EAF-4524-A137-736523F97A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6B9A-EDE0-409B-A9FD-8C463E293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2770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906D-2EAF-4524-A137-736523F97A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6B9A-EDE0-409B-A9FD-8C463E293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3515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906D-2EAF-4524-A137-736523F97A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6B9A-EDE0-409B-A9FD-8C463E293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759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906D-2EAF-4524-A137-736523F97A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6B9A-EDE0-409B-A9FD-8C463E293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4360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1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</p:spPr>
        <p:txBody>
          <a:bodyPr/>
          <a:lstStyle>
            <a:lvl1pPr>
              <a:defRPr/>
            </a:lvl1pPr>
          </a:lstStyle>
          <a:p>
            <a:fld id="{47ADA0C5-3C97-4364-8A0C-727294E40385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6561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4713" y="225461"/>
            <a:ext cx="8612188" cy="703263"/>
          </a:xfrm>
        </p:spPr>
        <p:txBody>
          <a:bodyPr/>
          <a:lstStyle>
            <a:lvl1pPr>
              <a:defRPr sz="2400" baseline="0"/>
            </a:lvl1pPr>
          </a:lstStyle>
          <a:p>
            <a:r>
              <a:rPr lang="en-US" noProof="0" dirty="0" err="1" smtClean="0"/>
              <a:t>Cliquez</a:t>
            </a:r>
            <a:r>
              <a:rPr lang="en-US" noProof="0" dirty="0" smtClean="0"/>
              <a:t> et </a:t>
            </a:r>
            <a:r>
              <a:rPr lang="en-US" noProof="0" dirty="0" err="1" smtClean="0"/>
              <a:t>modifiez</a:t>
            </a:r>
            <a:r>
              <a:rPr lang="en-US" noProof="0" dirty="0" smtClean="0"/>
              <a:t> le </a:t>
            </a:r>
            <a:r>
              <a:rPr lang="en-US" noProof="0" dirty="0" err="1" smtClean="0"/>
              <a:t>titre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7600" y="1352400"/>
            <a:ext cx="8458200" cy="5181600"/>
          </a:xfrm>
        </p:spPr>
        <p:txBody>
          <a:bodyPr/>
          <a:lstStyle>
            <a:lvl1pPr>
              <a:buSzPct val="100000"/>
              <a:defRPr b="0" i="0" baseline="0"/>
            </a:lvl1pPr>
            <a:lvl2pPr marL="742950" indent="-285750">
              <a:buClr>
                <a:schemeClr val="bg1">
                  <a:lumMod val="65000"/>
                </a:schemeClr>
              </a:buClr>
              <a:buSzPct val="100000"/>
              <a:buFont typeface="Arial" pitchFamily="34" charset="0"/>
              <a:buChar char="-"/>
              <a:defRPr/>
            </a:lvl2pPr>
            <a:lvl3pPr>
              <a:buClr>
                <a:schemeClr val="bg1">
                  <a:lumMod val="65000"/>
                </a:schemeClr>
              </a:buCl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 err="1" smtClean="0"/>
              <a:t>Cliquez</a:t>
            </a:r>
            <a:r>
              <a:rPr lang="en-US" noProof="0" dirty="0" smtClean="0"/>
              <a:t> pour modifier les styles du </a:t>
            </a:r>
            <a:r>
              <a:rPr lang="en-US" noProof="0" dirty="0" err="1" smtClean="0"/>
              <a:t>texte</a:t>
            </a:r>
            <a:r>
              <a:rPr lang="en-US" noProof="0" dirty="0" smtClean="0"/>
              <a:t> du masque</a:t>
            </a:r>
          </a:p>
          <a:p>
            <a:pPr lvl="1"/>
            <a:r>
              <a:rPr lang="en-US" noProof="0" dirty="0" err="1" smtClean="0"/>
              <a:t>Deuxième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Troisième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Quatrième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Cinquième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8273" y="6359525"/>
            <a:ext cx="7382933" cy="498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2293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2134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1829" y="227929"/>
            <a:ext cx="7696200" cy="685799"/>
          </a:xfrm>
        </p:spPr>
        <p:txBody>
          <a:bodyPr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Cliquez et modifiez le titre</a:t>
            </a:r>
            <a:endParaRPr lang="en-US" noProof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22260" y="1351240"/>
            <a:ext cx="7696200" cy="4343400"/>
          </a:xfrm>
        </p:spPr>
        <p:txBody>
          <a:bodyPr/>
          <a:lstStyle>
            <a:lvl1pPr marL="342900" indent="-342900" algn="l">
              <a:buFont typeface="Arial" pitchFamily="34" charset="0"/>
              <a:buChar char="•"/>
              <a:defRPr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4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76200" y="6646863"/>
            <a:ext cx="966788" cy="1651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1309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with tex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041900" y="802784"/>
            <a:ext cx="3195636" cy="1026016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041900" y="2090825"/>
            <a:ext cx="3195638" cy="3738475"/>
          </a:xfrm>
        </p:spPr>
        <p:txBody>
          <a:bodyPr>
            <a:normAutofit/>
          </a:bodyPr>
          <a:lstStyle>
            <a:lvl1pPr marL="0" indent="0" algn="r">
              <a:lnSpc>
                <a:spcPts val="2000"/>
              </a:lnSpc>
              <a:spcAft>
                <a:spcPts val="0"/>
              </a:spcAft>
              <a:buFontTx/>
              <a:buNone/>
              <a:defRPr sz="16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8023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Customiz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9144000" cy="6858000"/>
          </a:xfrm>
        </p:spPr>
        <p:txBody>
          <a:bodyPr lIns="4754880" tIns="1920240" rIns="0" bIns="0"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on the icon to insert a </a:t>
            </a:r>
            <a:br>
              <a:rPr lang="en-US" smtClean="0"/>
            </a:br>
            <a:r>
              <a:rPr lang="en-US" smtClean="0"/>
              <a:t>new photo. Detailed instructions </a:t>
            </a:r>
            <a:br>
              <a:rPr lang="en-US" smtClean="0"/>
            </a:br>
            <a:r>
              <a:rPr lang="en-US" smtClean="0"/>
              <a:t>can be found on the slide titled</a:t>
            </a:r>
            <a:br>
              <a:rPr lang="en-US" smtClean="0"/>
            </a:br>
            <a:r>
              <a:rPr lang="en-US" smtClean="0"/>
              <a:t>“CHANGING THE PHOTO ON </a:t>
            </a:r>
            <a:br>
              <a:rPr lang="en-US" smtClean="0"/>
            </a:br>
            <a:r>
              <a:rPr lang="en-US" smtClean="0"/>
              <a:t>YOUR TITLE SLIDE.”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126" y="2459702"/>
            <a:ext cx="4140200" cy="1130065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INSERT MAIN TITLE HERE – UP TO 2 LINES (ALL CAPS)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6" y="3629781"/>
            <a:ext cx="4140200" cy="69668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Insert Sub-Title Here – Up To 2 Lines (Initial Caps)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6" y="5408083"/>
            <a:ext cx="4140200" cy="1014491"/>
          </a:xfrm>
        </p:spPr>
        <p:txBody>
          <a:bodyPr/>
          <a:lstStyle>
            <a:lvl1pPr marL="1588" indent="0">
              <a:lnSpc>
                <a:spcPts val="17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 marL="1588" indent="0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2pPr>
            <a:lvl3pPr marL="1588" indent="0">
              <a:lnSpc>
                <a:spcPts val="17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3pPr>
            <a:lvl4pPr marL="1588" indent="0">
              <a:lnSpc>
                <a:spcPts val="17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4pPr>
            <a:lvl5pPr marL="1588" indent="0">
              <a:lnSpc>
                <a:spcPts val="17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Presenter Name 1</a:t>
            </a:r>
          </a:p>
          <a:p>
            <a:pPr lvl="2"/>
            <a:r>
              <a:rPr lang="en-US" smtClean="0"/>
              <a:t>Presenter Name 2</a:t>
            </a:r>
          </a:p>
          <a:p>
            <a:pPr lvl="4"/>
            <a:r>
              <a:rPr lang="en-US" smtClean="0"/>
              <a:t>Presenter Name 3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65125" y="4375994"/>
            <a:ext cx="4140201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r>
              <a:rPr lang="en-US" smtClean="0">
                <a:solidFill>
                  <a:srgbClr val="FFFFFF"/>
                </a:solidFill>
              </a:rPr>
              <a:t>Month DD, YYYY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06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 flipV="1">
            <a:off x="0" y="4763912"/>
            <a:ext cx="9144000" cy="209408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126" y="2462818"/>
            <a:ext cx="8347075" cy="113006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INSERT MAIN TITLE HERE – UP TO 2 FULL-WIDTH LINES (ALL CAPS)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6" y="3629781"/>
            <a:ext cx="8347075" cy="69668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400" b="0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Insert Sub-Title Here – Up To 2 Lines (Initial Caps)</a:t>
            </a:r>
            <a:endParaRPr lang="en-US" dirty="0"/>
          </a:p>
        </p:txBody>
      </p:sp>
      <p:pic>
        <p:nvPicPr>
          <p:cNvPr id="8" name="Picture 7"/>
          <p:cNvPicPr preferRelativeResize="0"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25" y="7"/>
            <a:ext cx="1240426" cy="1645920"/>
          </a:xfrm>
          <a:prstGeom prst="rect">
            <a:avLst/>
          </a:prstGeom>
        </p:spPr>
      </p:pic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65126" y="5408083"/>
            <a:ext cx="8329613" cy="1014491"/>
          </a:xfrm>
        </p:spPr>
        <p:txBody>
          <a:bodyPr/>
          <a:lstStyle>
            <a:lvl1pPr marL="1588" indent="0">
              <a:lnSpc>
                <a:spcPts val="17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 marL="1588" indent="0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2pPr>
            <a:lvl3pPr marL="1588" indent="0">
              <a:lnSpc>
                <a:spcPts val="17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3pPr>
            <a:lvl4pPr marL="1588" indent="0">
              <a:lnSpc>
                <a:spcPts val="17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4pPr>
            <a:lvl5pPr marL="1588" indent="0">
              <a:lnSpc>
                <a:spcPts val="17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Presenter Name 1</a:t>
            </a:r>
          </a:p>
          <a:p>
            <a:pPr lvl="2"/>
            <a:r>
              <a:rPr lang="en-US" smtClean="0"/>
              <a:t>Presenter Name 2</a:t>
            </a:r>
          </a:p>
          <a:p>
            <a:pPr lvl="4"/>
            <a:r>
              <a:rPr lang="en-US" smtClean="0"/>
              <a:t>Presenter Name 3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65125" y="4375994"/>
            <a:ext cx="8347075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r>
              <a:rPr lang="en-US" smtClean="0">
                <a:solidFill>
                  <a:srgbClr val="000000"/>
                </a:solidFill>
              </a:rPr>
              <a:t>Month DD, YYYY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4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-Only 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9144000" cy="6858000"/>
          </a:xfrm>
          <a:solidFill>
            <a:schemeClr val="accent3"/>
          </a:solidFill>
        </p:spPr>
        <p:txBody>
          <a:bodyPr lIns="365760" tIns="685800" rIns="365760" bIns="1828800"/>
          <a:lstStyle>
            <a:lvl1pPr marL="0" indent="0">
              <a:lnSpc>
                <a:spcPts val="3400"/>
              </a:lnSpc>
              <a:spcBef>
                <a:spcPts val="600"/>
              </a:spcBef>
              <a:buNone/>
              <a:defRPr lang="en-US" sz="300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buFont typeface="Arial" pitchFamily="34" charset="0"/>
              <a:buNone/>
              <a:defRPr lang="en-US" sz="3600" kern="120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buNone/>
              <a:defRPr lang="en-US" sz="3600" kern="120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buNone/>
              <a:defRPr lang="en-US" sz="3600" kern="120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buNone/>
              <a:defRPr lang="en-US" sz="3600" kern="120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49004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Head + Copy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1718734"/>
            <a:ext cx="8329613" cy="4519084"/>
          </a:xfrm>
        </p:spPr>
        <p:txBody>
          <a:bodyPr/>
          <a:lstStyle>
            <a:lvl1pPr>
              <a:spcBef>
                <a:spcPts val="336"/>
              </a:spcBef>
              <a:defRPr sz="1400" b="0" baseline="0"/>
            </a:lvl1pPr>
            <a:lvl2pPr marL="171450" indent="-171450">
              <a:spcBef>
                <a:spcPts val="336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300"/>
            </a:lvl2pPr>
            <a:lvl3pPr marL="342900" indent="-171450">
              <a:spcBef>
                <a:spcPts val="336"/>
              </a:spcBef>
              <a:buClr>
                <a:srgbClr val="3086AB"/>
              </a:buClr>
              <a:buFont typeface="Arial" panose="020B0604020202020204" pitchFamily="34" charset="0"/>
              <a:buChar char="•"/>
              <a:tabLst/>
              <a:defRPr baseline="0"/>
            </a:lvl3pPr>
            <a:lvl4pPr marL="515938" indent="-173038">
              <a:spcBef>
                <a:spcPts val="336"/>
              </a:spcBef>
              <a:spcAft>
                <a:spcPts val="0"/>
              </a:spcAft>
              <a:buFont typeface="Arial" panose="020B0604020202020204" pitchFamily="34" charset="0"/>
              <a:buChar char="-"/>
              <a:tabLst/>
              <a:defRPr baseline="0"/>
            </a:lvl4pPr>
            <a:lvl5pPr marL="687388" indent="-171450">
              <a:spcBef>
                <a:spcPts val="336"/>
              </a:spcBef>
              <a:defRPr baseline="0"/>
            </a:lvl5pPr>
          </a:lstStyle>
          <a:p>
            <a:pPr lvl="0"/>
            <a:r>
              <a:rPr lang="en-US" dirty="0" smtClean="0"/>
              <a:t>Insert bullet list at full-width of slide</a:t>
            </a:r>
          </a:p>
          <a:p>
            <a:pPr lvl="1"/>
            <a:r>
              <a:rPr lang="en-US" dirty="0" smtClean="0"/>
              <a:t>Bullet list level two</a:t>
            </a:r>
          </a:p>
          <a:p>
            <a:pPr lvl="2"/>
            <a:r>
              <a:rPr lang="en-US" dirty="0" smtClean="0"/>
              <a:t>Bullet list level three</a:t>
            </a:r>
          </a:p>
          <a:p>
            <a:pPr lvl="3"/>
            <a:r>
              <a:rPr lang="en-US" dirty="0" smtClean="0"/>
              <a:t>Bullet list level four</a:t>
            </a:r>
          </a:p>
          <a:p>
            <a:pPr lvl="4"/>
            <a:r>
              <a:rPr lang="en-US" dirty="0" smtClean="0"/>
              <a:t>Bullet list level five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 smtClean="0">
                <a:solidFill>
                  <a:srgbClr val="000000"/>
                </a:solidFill>
              </a:rPr>
              <a:t>© 2013 Bill &amp; Melinda Gates Foundation      |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125" y="629574"/>
            <a:ext cx="8329613" cy="697577"/>
          </a:xfrm>
        </p:spPr>
        <p:txBody>
          <a:bodyPr/>
          <a:lstStyle/>
          <a:p>
            <a:r>
              <a:rPr lang="en-US" smtClean="0"/>
              <a:t>insert headline here – up to 2 full width lines (all caps)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17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Head + Bold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1519627"/>
            <a:ext cx="8329613" cy="398213"/>
          </a:xfrm>
        </p:spPr>
        <p:txBody>
          <a:bodyPr/>
          <a:lstStyle>
            <a:lvl1pPr>
              <a:lnSpc>
                <a:spcPts val="1500"/>
              </a:lnSpc>
              <a:spcBef>
                <a:spcPts val="0"/>
              </a:spcBef>
              <a:defRPr sz="1400" b="1" baseline="0"/>
            </a:lvl1pPr>
            <a:lvl2pPr marL="171450" indent="-171450">
              <a:spcBef>
                <a:spcPts val="336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300"/>
            </a:lvl2pPr>
            <a:lvl3pPr marL="342900" indent="-171450">
              <a:spcBef>
                <a:spcPts val="336"/>
              </a:spcBef>
              <a:buClr>
                <a:srgbClr val="3086AB"/>
              </a:buClr>
              <a:buFont typeface="Arial" panose="020B0604020202020204" pitchFamily="34" charset="0"/>
              <a:buChar char="•"/>
              <a:tabLst/>
              <a:defRPr baseline="0"/>
            </a:lvl3pPr>
            <a:lvl4pPr marL="515938" indent="-173038">
              <a:spcBef>
                <a:spcPts val="336"/>
              </a:spcBef>
              <a:spcAft>
                <a:spcPts val="0"/>
              </a:spcAft>
              <a:buFont typeface="Arial" panose="020B0604020202020204" pitchFamily="34" charset="0"/>
              <a:buChar char="-"/>
              <a:tabLst/>
              <a:defRPr baseline="0"/>
            </a:lvl4pPr>
            <a:lvl5pPr marL="687388" indent="-171450">
              <a:spcBef>
                <a:spcPts val="336"/>
              </a:spcBef>
              <a:defRPr baseline="0"/>
            </a:lvl5pPr>
          </a:lstStyle>
          <a:p>
            <a:pPr lvl="0"/>
            <a:r>
              <a:rPr lang="en-US" dirty="0" smtClean="0"/>
              <a:t>Insert bullet list at full-width </a:t>
            </a:r>
            <a:r>
              <a:rPr lang="en-US" smtClean="0"/>
              <a:t>of slide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 smtClean="0">
                <a:solidFill>
                  <a:srgbClr val="000000"/>
                </a:solidFill>
              </a:rPr>
              <a:t>© 2013 Bill &amp; Melinda Gates Foundation      |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65126" y="2038298"/>
            <a:ext cx="8347075" cy="4221604"/>
          </a:xfrm>
        </p:spPr>
        <p:txBody>
          <a:bodyPr/>
          <a:lstStyle>
            <a:lvl1pPr>
              <a:spcBef>
                <a:spcPts val="336"/>
              </a:spcBef>
              <a:defRPr sz="1300"/>
            </a:lvl1pPr>
            <a:lvl2pPr>
              <a:spcBef>
                <a:spcPts val="336"/>
              </a:spcBef>
              <a:defRPr sz="1300"/>
            </a:lvl2pPr>
            <a:lvl3pPr>
              <a:spcBef>
                <a:spcPts val="336"/>
              </a:spcBef>
              <a:defRPr sz="1200"/>
            </a:lvl3pPr>
            <a:lvl4pPr>
              <a:spcBef>
                <a:spcPts val="336"/>
              </a:spcBef>
              <a:defRPr sz="1100"/>
            </a:lvl4pPr>
            <a:lvl5pPr>
              <a:spcBef>
                <a:spcPts val="336"/>
              </a:spcBef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125" y="629574"/>
            <a:ext cx="8329613" cy="697577"/>
          </a:xfrm>
        </p:spPr>
        <p:txBody>
          <a:bodyPr/>
          <a:lstStyle/>
          <a:p>
            <a:r>
              <a:rPr lang="en-US" smtClean="0"/>
              <a:t>insert headline here – up to 2 full width lines (all caps)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1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Width Head + 2/3 Copy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 smtClean="0">
                <a:solidFill>
                  <a:srgbClr val="000000"/>
                </a:solidFill>
              </a:rPr>
              <a:t>© 2013 Bill &amp; Melinda Gates Foundation      |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665538" y="712944"/>
            <a:ext cx="5046662" cy="553545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Insert bullet list at 2/3 width of slide</a:t>
            </a:r>
          </a:p>
          <a:p>
            <a:pPr lvl="1"/>
            <a:r>
              <a:rPr lang="en-US" dirty="0" smtClean="0"/>
              <a:t>Bullet list level two</a:t>
            </a:r>
          </a:p>
          <a:p>
            <a:pPr lvl="2"/>
            <a:r>
              <a:rPr lang="en-US" dirty="0" smtClean="0"/>
              <a:t>Bullet list level three</a:t>
            </a:r>
          </a:p>
          <a:p>
            <a:pPr lvl="3"/>
            <a:r>
              <a:rPr lang="en-US" dirty="0" smtClean="0"/>
              <a:t>Bullet list level four</a:t>
            </a:r>
          </a:p>
          <a:p>
            <a:pPr lvl="4"/>
            <a:r>
              <a:rPr lang="en-US" dirty="0" smtClean="0"/>
              <a:t>Bullet list level five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65125" y="631909"/>
            <a:ext cx="3170238" cy="862195"/>
          </a:xfrm>
          <a:prstGeom prst="rect">
            <a:avLst/>
          </a:prstGeom>
        </p:spPr>
        <p:txBody>
          <a:bodyPr anchor="t"/>
          <a:lstStyle/>
          <a:p>
            <a:r>
              <a:rPr lang="en-US" smtClean="0"/>
              <a:t>INSERT headline -  TWO LINES all caps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10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Head, Copy +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 smtClean="0">
                <a:solidFill>
                  <a:srgbClr val="000000"/>
                </a:solidFill>
              </a:rPr>
              <a:t>© 2013 Bill &amp; Melinda Gates Foundation      |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65126" y="1162281"/>
            <a:ext cx="8329613" cy="600132"/>
          </a:xfrm>
        </p:spPr>
        <p:txBody>
          <a:bodyPr/>
          <a:lstStyle>
            <a:lvl1pPr marL="0" indent="0">
              <a:buNone/>
              <a:defRPr sz="1250" baseline="0"/>
            </a:lvl1pPr>
            <a:lvl2pPr marL="0" indent="0">
              <a:buFont typeface="Arial" panose="020B0604020202020204" pitchFamily="34" charset="0"/>
              <a:buNone/>
              <a:defRPr sz="1250"/>
            </a:lvl2pPr>
            <a:lvl3pPr marL="0" indent="0">
              <a:buNone/>
              <a:defRPr sz="1250"/>
            </a:lvl3pPr>
            <a:lvl4pPr marL="0" indent="0">
              <a:buNone/>
              <a:defRPr sz="1250"/>
            </a:lvl4pPr>
            <a:lvl5pPr marL="0" indent="0">
              <a:buNone/>
              <a:defRPr sz="1250"/>
            </a:lvl5pPr>
          </a:lstStyle>
          <a:p>
            <a:pPr lvl="0"/>
            <a:r>
              <a:rPr lang="en-US" dirty="0" smtClean="0"/>
              <a:t>Insert sub-headline or explanatory copy here – up to 2 full-width lines.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7" hasCustomPrompt="1"/>
          </p:nvPr>
        </p:nvSpPr>
        <p:spPr>
          <a:xfrm>
            <a:off x="365125" y="1949451"/>
            <a:ext cx="8329613" cy="4288367"/>
          </a:xfrm>
        </p:spPr>
        <p:txBody>
          <a:bodyPr tIns="1097280"/>
          <a:lstStyle>
            <a:lvl1pPr marL="0" indent="0" algn="ctr">
              <a:buNone/>
              <a:defRPr sz="1200" baseline="0"/>
            </a:lvl1pPr>
            <a:lvl2pPr marL="0" indent="0">
              <a:buFont typeface="Arial" panose="020B0604020202020204" pitchFamily="34" charset="0"/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</a:lstStyle>
          <a:p>
            <a:pPr lvl="0"/>
            <a:r>
              <a:rPr lang="en-US" dirty="0" smtClean="0"/>
              <a:t>Click icon to insert visual element here at full-width of slide.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365125" y="629573"/>
            <a:ext cx="8329613" cy="509240"/>
          </a:xfrm>
        </p:spPr>
        <p:txBody>
          <a:bodyPr/>
          <a:lstStyle/>
          <a:p>
            <a:r>
              <a:rPr lang="en-US" smtClean="0"/>
              <a:t>insert headline here – up to 1 full-width 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7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Head, 1/3 Copy + 2/3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56013" y="1718734"/>
            <a:ext cx="5038726" cy="451908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Click an icon to insert a visual here at 2/3 width of slide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1718734"/>
            <a:ext cx="3170238" cy="4519084"/>
          </a:xfrm>
        </p:spPr>
        <p:txBody>
          <a:bodyPr/>
          <a:lstStyle>
            <a:lvl1pPr>
              <a:spcBef>
                <a:spcPts val="336"/>
              </a:spcBef>
              <a:spcAft>
                <a:spcPts val="0"/>
              </a:spcAft>
              <a:defRPr sz="1400" b="0"/>
            </a:lvl1pPr>
            <a:lvl2pPr>
              <a:spcBef>
                <a:spcPts val="336"/>
              </a:spcBef>
              <a:spcAft>
                <a:spcPts val="0"/>
              </a:spcAft>
              <a:defRPr sz="1300" baseline="0"/>
            </a:lvl2pPr>
            <a:lvl3pPr>
              <a:spcBef>
                <a:spcPts val="336"/>
              </a:spcBef>
              <a:spcAft>
                <a:spcPts val="0"/>
              </a:spcAft>
              <a:buClr>
                <a:srgbClr val="3086AB"/>
              </a:buClr>
              <a:defRPr sz="1200"/>
            </a:lvl3pPr>
            <a:lvl4pPr marL="515937" indent="-171450">
              <a:spcBef>
                <a:spcPts val="336"/>
              </a:spcBef>
              <a:spcAft>
                <a:spcPts val="0"/>
              </a:spcAft>
              <a:buFont typeface="Arial" panose="020B0604020202020204" pitchFamily="34" charset="0"/>
              <a:buChar char="-"/>
              <a:defRPr baseline="0"/>
            </a:lvl4pPr>
            <a:lvl5pPr>
              <a:spcBef>
                <a:spcPts val="336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Insert bullet list at 1/3 width of slide</a:t>
            </a:r>
          </a:p>
          <a:p>
            <a:pPr lvl="1"/>
            <a:r>
              <a:rPr lang="en-US" dirty="0" smtClean="0"/>
              <a:t>Bullet list level two</a:t>
            </a:r>
          </a:p>
          <a:p>
            <a:pPr lvl="2"/>
            <a:r>
              <a:rPr lang="en-US" dirty="0" smtClean="0"/>
              <a:t>Bullet list level three</a:t>
            </a:r>
          </a:p>
          <a:p>
            <a:pPr lvl="3"/>
            <a:r>
              <a:rPr lang="en-US" dirty="0" smtClean="0"/>
              <a:t>Bullet list level four</a:t>
            </a:r>
          </a:p>
          <a:p>
            <a:pPr lvl="4"/>
            <a:r>
              <a:rPr lang="en-US" dirty="0" smtClean="0"/>
              <a:t>Bullet list level five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 smtClean="0">
                <a:solidFill>
                  <a:srgbClr val="000000"/>
                </a:solidFill>
              </a:rPr>
              <a:t>© 2013 Bill &amp; Melinda Gates Foundation      |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125" y="629574"/>
            <a:ext cx="8329613" cy="697577"/>
          </a:xfrm>
        </p:spPr>
        <p:txBody>
          <a:bodyPr/>
          <a:lstStyle/>
          <a:p>
            <a:r>
              <a:rPr lang="en-US" dirty="0" smtClean="0"/>
              <a:t>insert headline here – up to 2 full width lines (all caps)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65760" y="121920"/>
            <a:ext cx="3200400" cy="365760"/>
          </a:xfrm>
        </p:spPr>
        <p:txBody>
          <a:bodyPr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400" baseline="0">
                <a:solidFill>
                  <a:schemeClr val="accent4"/>
                </a:solidFill>
              </a:defRPr>
            </a:lvl1pPr>
            <a:lvl2pPr marL="0" indent="0">
              <a:lnSpc>
                <a:spcPct val="100000"/>
              </a:lnSpc>
              <a:spcBef>
                <a:spcPts val="1400"/>
              </a:spcBef>
              <a:buClr>
                <a:srgbClr val="2F85AA"/>
              </a:buClr>
              <a:buFont typeface="Wingdings" pitchFamily="2" charset="2"/>
              <a:buNone/>
              <a:defRPr sz="1400" b="0" baseline="0"/>
            </a:lvl2pPr>
            <a:lvl3pPr marL="169863" indent="-169863">
              <a:spcBef>
                <a:spcPts val="600"/>
              </a:spcBef>
              <a:buClr>
                <a:srgbClr val="2F85AA"/>
              </a:buClr>
              <a:buFont typeface="Wingdings" pitchFamily="2" charset="2"/>
              <a:buChar char="§"/>
              <a:tabLst/>
              <a:defRPr sz="1400"/>
            </a:lvl3pPr>
            <a:lvl4pPr>
              <a:spcBef>
                <a:spcPts val="600"/>
              </a:spcBef>
              <a:buClr>
                <a:srgbClr val="2F85AA"/>
              </a:buClr>
              <a:defRPr lang="en-US" sz="1300" kern="1200" smtClean="0">
                <a:solidFill>
                  <a:schemeClr val="accent6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dirty="0" smtClean="0"/>
              <a:t>Breadcrumb</a:t>
            </a:r>
          </a:p>
        </p:txBody>
      </p:sp>
    </p:spTree>
    <p:extLst>
      <p:ext uri="{BB962C8B-B14F-4D97-AF65-F5344CB8AC3E}">
        <p14:creationId xmlns:p14="http://schemas.microsoft.com/office/powerpoint/2010/main" val="231641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Head, 1/3 Copy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1718734"/>
            <a:ext cx="3170238" cy="4519084"/>
          </a:xfrm>
        </p:spPr>
        <p:txBody>
          <a:bodyPr/>
          <a:lstStyle>
            <a:lvl1pPr>
              <a:spcBef>
                <a:spcPts val="336"/>
              </a:spcBef>
              <a:spcAft>
                <a:spcPts val="0"/>
              </a:spcAft>
              <a:defRPr sz="1400" b="0"/>
            </a:lvl1pPr>
            <a:lvl2pPr>
              <a:spcBef>
                <a:spcPts val="336"/>
              </a:spcBef>
              <a:spcAft>
                <a:spcPts val="0"/>
              </a:spcAft>
              <a:defRPr sz="1300" baseline="0"/>
            </a:lvl2pPr>
            <a:lvl3pPr>
              <a:spcBef>
                <a:spcPts val="336"/>
              </a:spcBef>
              <a:spcAft>
                <a:spcPts val="0"/>
              </a:spcAft>
              <a:buClr>
                <a:srgbClr val="3086AB"/>
              </a:buClr>
              <a:defRPr sz="1200"/>
            </a:lvl3pPr>
            <a:lvl4pPr marL="515937" indent="-171450">
              <a:spcBef>
                <a:spcPts val="336"/>
              </a:spcBef>
              <a:spcAft>
                <a:spcPts val="0"/>
              </a:spcAft>
              <a:buFont typeface="Arial" panose="020B0604020202020204" pitchFamily="34" charset="0"/>
              <a:buChar char="-"/>
              <a:defRPr baseline="0"/>
            </a:lvl4pPr>
            <a:lvl5pPr>
              <a:spcBef>
                <a:spcPts val="336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Insert bullet list at 1/3 width of slide</a:t>
            </a:r>
          </a:p>
          <a:p>
            <a:pPr lvl="1"/>
            <a:r>
              <a:rPr lang="en-US" dirty="0" smtClean="0"/>
              <a:t>Bullet list level two</a:t>
            </a:r>
          </a:p>
          <a:p>
            <a:pPr lvl="2"/>
            <a:r>
              <a:rPr lang="en-US" dirty="0" smtClean="0"/>
              <a:t>Bullet list level three</a:t>
            </a:r>
          </a:p>
          <a:p>
            <a:pPr lvl="3"/>
            <a:r>
              <a:rPr lang="en-US" dirty="0" smtClean="0"/>
              <a:t>Bullet list level four</a:t>
            </a:r>
          </a:p>
          <a:p>
            <a:pPr lvl="4"/>
            <a:r>
              <a:rPr lang="en-US" dirty="0" smtClean="0"/>
              <a:t>Bullet list level five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 smtClean="0">
                <a:solidFill>
                  <a:srgbClr val="000000"/>
                </a:solidFill>
              </a:rPr>
              <a:t>© 2013 Bill &amp; Melinda Gates Foundation      |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>
          <a:xfrm>
            <a:off x="8519727" y="6527357"/>
            <a:ext cx="190083" cy="207464"/>
          </a:xfrm>
        </p:spPr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125" y="629574"/>
            <a:ext cx="8329613" cy="697577"/>
          </a:xfrm>
        </p:spPr>
        <p:txBody>
          <a:bodyPr/>
          <a:lstStyle/>
          <a:p>
            <a:r>
              <a:rPr lang="en-US" dirty="0" smtClean="0"/>
              <a:t>insert headline here – up to 2 full width lines (all caps)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65760" y="121920"/>
            <a:ext cx="3200400" cy="365760"/>
          </a:xfrm>
        </p:spPr>
        <p:txBody>
          <a:bodyPr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400" baseline="0">
                <a:solidFill>
                  <a:schemeClr val="accent4"/>
                </a:solidFill>
              </a:defRPr>
            </a:lvl1pPr>
            <a:lvl2pPr marL="0" indent="0">
              <a:lnSpc>
                <a:spcPct val="100000"/>
              </a:lnSpc>
              <a:spcBef>
                <a:spcPts val="1400"/>
              </a:spcBef>
              <a:buClr>
                <a:srgbClr val="2F85AA"/>
              </a:buClr>
              <a:buFont typeface="Wingdings" pitchFamily="2" charset="2"/>
              <a:buNone/>
              <a:defRPr sz="1400" b="0" baseline="0"/>
            </a:lvl2pPr>
            <a:lvl3pPr marL="169863" indent="-169863">
              <a:spcBef>
                <a:spcPts val="600"/>
              </a:spcBef>
              <a:buClr>
                <a:srgbClr val="2F85AA"/>
              </a:buClr>
              <a:buFont typeface="Wingdings" pitchFamily="2" charset="2"/>
              <a:buChar char="§"/>
              <a:tabLst/>
              <a:defRPr sz="1400"/>
            </a:lvl3pPr>
            <a:lvl4pPr>
              <a:spcBef>
                <a:spcPts val="600"/>
              </a:spcBef>
              <a:buClr>
                <a:srgbClr val="2F85AA"/>
              </a:buClr>
              <a:defRPr lang="en-US" sz="1300" kern="1200" smtClean="0">
                <a:solidFill>
                  <a:schemeClr val="accent6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dirty="0" smtClean="0"/>
              <a:t>Breadcrumb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3763962" y="1718734"/>
            <a:ext cx="3170238" cy="4519084"/>
          </a:xfrm>
        </p:spPr>
        <p:txBody>
          <a:bodyPr/>
          <a:lstStyle>
            <a:lvl1pPr>
              <a:spcBef>
                <a:spcPts val="336"/>
              </a:spcBef>
              <a:spcAft>
                <a:spcPts val="0"/>
              </a:spcAft>
              <a:defRPr sz="1400" b="0"/>
            </a:lvl1pPr>
            <a:lvl2pPr>
              <a:spcBef>
                <a:spcPts val="336"/>
              </a:spcBef>
              <a:spcAft>
                <a:spcPts val="0"/>
              </a:spcAft>
              <a:defRPr sz="1300" baseline="0"/>
            </a:lvl2pPr>
            <a:lvl3pPr>
              <a:spcBef>
                <a:spcPts val="336"/>
              </a:spcBef>
              <a:spcAft>
                <a:spcPts val="0"/>
              </a:spcAft>
              <a:buClr>
                <a:srgbClr val="3086AB"/>
              </a:buClr>
              <a:defRPr sz="1200"/>
            </a:lvl3pPr>
            <a:lvl4pPr marL="515937" indent="-171450">
              <a:spcBef>
                <a:spcPts val="336"/>
              </a:spcBef>
              <a:spcAft>
                <a:spcPts val="0"/>
              </a:spcAft>
              <a:buFont typeface="Arial" panose="020B0604020202020204" pitchFamily="34" charset="0"/>
              <a:buChar char="-"/>
              <a:defRPr baseline="0"/>
            </a:lvl4pPr>
            <a:lvl5pPr>
              <a:spcBef>
                <a:spcPts val="336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Insert bullet list at 1/3 width of slide</a:t>
            </a:r>
          </a:p>
          <a:p>
            <a:pPr lvl="1"/>
            <a:r>
              <a:rPr lang="en-US" dirty="0" smtClean="0"/>
              <a:t>Bullet list level two</a:t>
            </a:r>
          </a:p>
          <a:p>
            <a:pPr lvl="2"/>
            <a:r>
              <a:rPr lang="en-US" dirty="0" smtClean="0"/>
              <a:t>Bullet list level three</a:t>
            </a:r>
          </a:p>
          <a:p>
            <a:pPr lvl="3"/>
            <a:r>
              <a:rPr lang="en-US" dirty="0" smtClean="0"/>
              <a:t>Bullet list level four</a:t>
            </a:r>
          </a:p>
          <a:p>
            <a:pPr lvl="4"/>
            <a:r>
              <a:rPr lang="en-US" dirty="0" smtClean="0"/>
              <a:t>Bullet list level five</a:t>
            </a:r>
          </a:p>
        </p:txBody>
      </p:sp>
    </p:spTree>
    <p:extLst>
      <p:ext uri="{BB962C8B-B14F-4D97-AF65-F5344CB8AC3E}">
        <p14:creationId xmlns:p14="http://schemas.microsoft.com/office/powerpoint/2010/main" val="63937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Width Head + Copy w/ 2/3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1718734"/>
            <a:ext cx="3170238" cy="4519085"/>
          </a:xfrm>
        </p:spPr>
        <p:txBody>
          <a:bodyPr/>
          <a:lstStyle>
            <a:lvl1pPr>
              <a:spcBef>
                <a:spcPts val="336"/>
              </a:spcBef>
              <a:spcAft>
                <a:spcPts val="0"/>
              </a:spcAft>
              <a:buClr>
                <a:srgbClr val="2F85AA"/>
              </a:buClr>
              <a:defRPr sz="1400" b="0" baseline="0"/>
            </a:lvl1pPr>
            <a:lvl2pPr>
              <a:spcBef>
                <a:spcPts val="336"/>
              </a:spcBef>
              <a:spcAft>
                <a:spcPts val="0"/>
              </a:spcAft>
              <a:defRPr sz="1300" baseline="0"/>
            </a:lvl2pPr>
            <a:lvl3pPr>
              <a:spcBef>
                <a:spcPts val="336"/>
              </a:spcBef>
              <a:spcAft>
                <a:spcPts val="0"/>
              </a:spcAft>
              <a:buClr>
                <a:srgbClr val="3086AB"/>
              </a:buClr>
              <a:defRPr baseline="0"/>
            </a:lvl3pPr>
            <a:lvl4pPr marL="515937" indent="-171450">
              <a:spcBef>
                <a:spcPts val="336"/>
              </a:spcBef>
              <a:spcAft>
                <a:spcPts val="0"/>
              </a:spcAft>
              <a:buFont typeface="Arial" panose="020B0604020202020204" pitchFamily="34" charset="0"/>
              <a:buChar char="-"/>
              <a:defRPr baseline="0"/>
            </a:lvl4pPr>
            <a:lvl5pPr marL="685800" indent="-171450">
              <a:spcBef>
                <a:spcPts val="336"/>
              </a:spcBef>
              <a:buFont typeface="Arial" panose="020B0604020202020204" pitchFamily="34" charset="0"/>
              <a:buChar char="◦"/>
              <a:defRPr baseline="0"/>
            </a:lvl5pPr>
          </a:lstStyle>
          <a:p>
            <a:pPr lvl="0"/>
            <a:r>
              <a:rPr lang="en-US" dirty="0" smtClean="0"/>
              <a:t>Insert bullet list at 1/3 width of slide</a:t>
            </a:r>
          </a:p>
          <a:p>
            <a:pPr lvl="1"/>
            <a:r>
              <a:rPr lang="en-US" dirty="0" smtClean="0"/>
              <a:t>Bullet list level two</a:t>
            </a:r>
          </a:p>
          <a:p>
            <a:pPr lvl="2"/>
            <a:r>
              <a:rPr lang="en-US" dirty="0" smtClean="0"/>
              <a:t>Bullet list level three</a:t>
            </a:r>
          </a:p>
          <a:p>
            <a:pPr lvl="3"/>
            <a:r>
              <a:rPr lang="en-US" dirty="0" smtClean="0"/>
              <a:t>Bullet list level four</a:t>
            </a:r>
          </a:p>
          <a:p>
            <a:pPr lvl="4"/>
            <a:r>
              <a:rPr lang="en-US" dirty="0" smtClean="0"/>
              <a:t>Bullet list level five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69310"/>
            <a:ext cx="201168" cy="2684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smtClean="0">
                <a:solidFill>
                  <a:srgbClr val="000000"/>
                </a:solidFill>
              </a:rPr>
              <a:t>© 2013 Bill &amp; Melinda Gates Foundation      |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INSERT headline -  TWO LINES all caps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56013" y="651934"/>
            <a:ext cx="5038726" cy="558588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Click an icon to insert a visual here at 2/3 width of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3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head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LOS_imagebkgd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2416" y="3721364"/>
            <a:ext cx="7285123" cy="1897061"/>
          </a:xfrm>
        </p:spPr>
        <p:txBody>
          <a:bodyPr>
            <a:normAutofit/>
          </a:bodyPr>
          <a:lstStyle>
            <a:lvl1pPr algn="r">
              <a:lnSpc>
                <a:spcPts val="52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5" name="Picture 14" descr="logo-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840" y="5955465"/>
            <a:ext cx="1458469" cy="43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677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 Width Head + Copy w/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1718734"/>
            <a:ext cx="3170238" cy="4519085"/>
          </a:xfrm>
        </p:spPr>
        <p:txBody>
          <a:bodyPr/>
          <a:lstStyle>
            <a:lvl1pPr>
              <a:spcBef>
                <a:spcPts val="336"/>
              </a:spcBef>
              <a:spcAft>
                <a:spcPts val="0"/>
              </a:spcAft>
              <a:buClr>
                <a:srgbClr val="2F85AA"/>
              </a:buClr>
              <a:defRPr sz="1400" b="0" baseline="0"/>
            </a:lvl1pPr>
            <a:lvl2pPr>
              <a:spcBef>
                <a:spcPts val="336"/>
              </a:spcBef>
              <a:spcAft>
                <a:spcPts val="0"/>
              </a:spcAft>
              <a:defRPr sz="1300" baseline="0"/>
            </a:lvl2pPr>
            <a:lvl3pPr>
              <a:spcBef>
                <a:spcPts val="336"/>
              </a:spcBef>
              <a:spcAft>
                <a:spcPts val="0"/>
              </a:spcAft>
              <a:buClr>
                <a:srgbClr val="3086AB"/>
              </a:buClr>
              <a:defRPr baseline="0"/>
            </a:lvl3pPr>
            <a:lvl4pPr marL="515937" indent="-171450">
              <a:spcBef>
                <a:spcPts val="336"/>
              </a:spcBef>
              <a:spcAft>
                <a:spcPts val="0"/>
              </a:spcAft>
              <a:buFont typeface="Arial" panose="020B0604020202020204" pitchFamily="34" charset="0"/>
              <a:buChar char="-"/>
              <a:defRPr baseline="0"/>
            </a:lvl4pPr>
            <a:lvl5pPr marL="685800" indent="-171450">
              <a:spcBef>
                <a:spcPts val="336"/>
              </a:spcBef>
              <a:buFont typeface="Arial" panose="020B0604020202020204" pitchFamily="34" charset="0"/>
              <a:buChar char="◦"/>
              <a:defRPr baseline="0"/>
            </a:lvl5pPr>
          </a:lstStyle>
          <a:p>
            <a:pPr lvl="0"/>
            <a:r>
              <a:rPr lang="en-US" dirty="0" smtClean="0"/>
              <a:t>Insert bullet list at 1/3 width of slide</a:t>
            </a:r>
          </a:p>
          <a:p>
            <a:pPr lvl="1"/>
            <a:r>
              <a:rPr lang="en-US" dirty="0" smtClean="0"/>
              <a:t>Bullet list level two</a:t>
            </a:r>
          </a:p>
          <a:p>
            <a:pPr lvl="2"/>
            <a:r>
              <a:rPr lang="en-US" dirty="0" smtClean="0"/>
              <a:t>Bullet list level three</a:t>
            </a:r>
          </a:p>
          <a:p>
            <a:pPr lvl="3"/>
            <a:r>
              <a:rPr lang="en-US" dirty="0" smtClean="0"/>
              <a:t>Bullet list level four</a:t>
            </a:r>
          </a:p>
          <a:p>
            <a:pPr lvl="4"/>
            <a:r>
              <a:rPr lang="en-US" dirty="0" smtClean="0"/>
              <a:t>Bullet list level five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656014" y="0"/>
            <a:ext cx="5487987" cy="6858000"/>
          </a:xfrm>
        </p:spPr>
        <p:txBody>
          <a:bodyPr tIns="822960"/>
          <a:lstStyle>
            <a:lvl1pPr marL="0" indent="0" algn="ctr">
              <a:buNone/>
              <a:defRPr baseline="0"/>
            </a:lvl1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mtClean="0"/>
              <a:t>Click on the icon </a:t>
            </a:r>
            <a:r>
              <a:rPr lang="en-US" dirty="0" smtClean="0"/>
              <a:t>to </a:t>
            </a:r>
            <a:r>
              <a:rPr lang="en-US" smtClean="0"/>
              <a:t>insert a new photo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69310"/>
            <a:ext cx="201168" cy="2684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INSERT headline -  TWO LINES all caps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88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izeable Photo Slide (Full Fram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 lIns="182880" tIns="1828800"/>
          <a:lstStyle>
            <a:lvl1pPr marL="0" indent="0" algn="ctr">
              <a:buFontTx/>
              <a:buNone/>
              <a:defRPr baseline="0"/>
            </a:lvl1pPr>
          </a:lstStyle>
          <a:p>
            <a:r>
              <a:rPr lang="en-US" dirty="0" smtClean="0"/>
              <a:t>Click on the icon to insert </a:t>
            </a:r>
            <a:br>
              <a:rPr lang="en-US" dirty="0" smtClean="0"/>
            </a:br>
            <a:r>
              <a:rPr lang="en-US" dirty="0" smtClean="0"/>
              <a:t>a new full-frame photo.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35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s (Max of 2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1504121"/>
            <a:ext cx="8329613" cy="511656"/>
          </a:xfrm>
        </p:spPr>
        <p:txBody>
          <a:bodyPr/>
          <a:lstStyle>
            <a:lvl1pPr>
              <a:spcBef>
                <a:spcPts val="336"/>
              </a:spcBef>
              <a:defRPr sz="1400" b="0" baseline="0"/>
            </a:lvl1pPr>
            <a:lvl2pPr marL="171450" indent="-171450">
              <a:spcBef>
                <a:spcPts val="336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300"/>
            </a:lvl2pPr>
            <a:lvl3pPr marL="342900" indent="-171450">
              <a:spcBef>
                <a:spcPts val="336"/>
              </a:spcBef>
              <a:buClr>
                <a:srgbClr val="3086AB"/>
              </a:buClr>
              <a:buFont typeface="Arial" panose="020B0604020202020204" pitchFamily="34" charset="0"/>
              <a:buChar char="•"/>
              <a:tabLst/>
              <a:defRPr baseline="0"/>
            </a:lvl3pPr>
            <a:lvl4pPr marL="515938" indent="-173038">
              <a:spcBef>
                <a:spcPts val="336"/>
              </a:spcBef>
              <a:spcAft>
                <a:spcPts val="0"/>
              </a:spcAft>
              <a:buFont typeface="Arial" panose="020B0604020202020204" pitchFamily="34" charset="0"/>
              <a:buChar char="-"/>
              <a:tabLst/>
              <a:defRPr baseline="0"/>
            </a:lvl4pPr>
            <a:lvl5pPr marL="687388" indent="-171450">
              <a:spcBef>
                <a:spcPts val="336"/>
              </a:spcBef>
              <a:defRPr baseline="0"/>
            </a:lvl5pPr>
          </a:lstStyle>
          <a:p>
            <a:pPr lvl="0"/>
            <a:r>
              <a:rPr lang="en-US" smtClean="0"/>
              <a:t>Explanatory text goes here, up to 2 lines. This slide accommodates 21 headshots.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© 2013 Bill &amp; Melinda Gates Foundation      |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57189" y="2100186"/>
            <a:ext cx="908565" cy="1211420"/>
          </a:xfrm>
          <a:noFill/>
        </p:spPr>
        <p:txBody>
          <a:bodyPr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39339" y="2100186"/>
            <a:ext cx="908565" cy="1211420"/>
          </a:xfrm>
          <a:noFill/>
        </p:spPr>
        <p:txBody>
          <a:bodyPr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321489" y="2100186"/>
            <a:ext cx="908565" cy="1211420"/>
          </a:xfrm>
          <a:noFill/>
        </p:spPr>
        <p:txBody>
          <a:bodyPr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803636" y="2100186"/>
            <a:ext cx="908565" cy="1211420"/>
          </a:xfrm>
          <a:noFill/>
        </p:spPr>
        <p:txBody>
          <a:bodyPr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125" y="629573"/>
            <a:ext cx="8347075" cy="86219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headshot slide (max of 21)</a:t>
            </a:r>
            <a:endParaRPr lang="en-US"/>
          </a:p>
        </p:txBody>
      </p:sp>
      <p:sp>
        <p:nvSpPr>
          <p:cNvPr id="4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598264" y="2100186"/>
            <a:ext cx="908565" cy="1211420"/>
          </a:xfrm>
          <a:noFill/>
        </p:spPr>
        <p:txBody>
          <a:bodyPr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50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080414" y="2100186"/>
            <a:ext cx="908565" cy="1211420"/>
          </a:xfrm>
          <a:noFill/>
        </p:spPr>
        <p:txBody>
          <a:bodyPr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5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62564" y="2100186"/>
            <a:ext cx="908565" cy="1211420"/>
          </a:xfrm>
          <a:noFill/>
        </p:spPr>
        <p:txBody>
          <a:bodyPr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52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57189" y="3566331"/>
            <a:ext cx="908565" cy="1211420"/>
          </a:xfrm>
          <a:noFill/>
        </p:spPr>
        <p:txBody>
          <a:bodyPr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5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839339" y="3566331"/>
            <a:ext cx="908565" cy="1211420"/>
          </a:xfrm>
          <a:noFill/>
        </p:spPr>
        <p:txBody>
          <a:bodyPr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54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5321489" y="3566331"/>
            <a:ext cx="908565" cy="1211420"/>
          </a:xfrm>
          <a:noFill/>
        </p:spPr>
        <p:txBody>
          <a:bodyPr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5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7803636" y="3566331"/>
            <a:ext cx="908565" cy="1211420"/>
          </a:xfrm>
          <a:noFill/>
        </p:spPr>
        <p:txBody>
          <a:bodyPr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5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1598264" y="3566331"/>
            <a:ext cx="908565" cy="1211420"/>
          </a:xfrm>
          <a:noFill/>
        </p:spPr>
        <p:txBody>
          <a:bodyPr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58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080414" y="3566331"/>
            <a:ext cx="908565" cy="1211420"/>
          </a:xfrm>
          <a:noFill/>
        </p:spPr>
        <p:txBody>
          <a:bodyPr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5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562564" y="3566331"/>
            <a:ext cx="908565" cy="1211420"/>
          </a:xfrm>
          <a:noFill/>
        </p:spPr>
        <p:txBody>
          <a:bodyPr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357189" y="5032477"/>
            <a:ext cx="908565" cy="1211420"/>
          </a:xfrm>
          <a:noFill/>
        </p:spPr>
        <p:txBody>
          <a:bodyPr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839339" y="5032477"/>
            <a:ext cx="908565" cy="1211420"/>
          </a:xfrm>
          <a:noFill/>
        </p:spPr>
        <p:txBody>
          <a:bodyPr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5321489" y="5032477"/>
            <a:ext cx="908565" cy="1211420"/>
          </a:xfrm>
          <a:noFill/>
        </p:spPr>
        <p:txBody>
          <a:bodyPr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7803636" y="5032477"/>
            <a:ext cx="908565" cy="1211420"/>
          </a:xfrm>
          <a:noFill/>
        </p:spPr>
        <p:txBody>
          <a:bodyPr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1598264" y="5032477"/>
            <a:ext cx="908565" cy="1211420"/>
          </a:xfrm>
          <a:noFill/>
        </p:spPr>
        <p:txBody>
          <a:bodyPr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4080414" y="5032477"/>
            <a:ext cx="908565" cy="1211420"/>
          </a:xfrm>
          <a:noFill/>
        </p:spPr>
        <p:txBody>
          <a:bodyPr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562564" y="5032477"/>
            <a:ext cx="908565" cy="1211420"/>
          </a:xfrm>
          <a:noFill/>
        </p:spPr>
        <p:txBody>
          <a:bodyPr/>
          <a:lstStyle>
            <a:lvl1pPr algn="l"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29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s (Max of 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 smtClean="0">
                <a:solidFill>
                  <a:srgbClr val="000000"/>
                </a:solidFill>
              </a:rPr>
              <a:t>© 2013 Bill &amp; Melinda Gates Foundation      |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6" hasCustomPrompt="1"/>
          </p:nvPr>
        </p:nvSpPr>
        <p:spPr>
          <a:xfrm>
            <a:off x="357188" y="1619251"/>
            <a:ext cx="1371600" cy="1828800"/>
          </a:xfrm>
          <a:noFill/>
        </p:spPr>
        <p:txBody>
          <a:bodyPr tIns="91440"/>
          <a:lstStyle>
            <a:lvl1pPr marL="0" indent="0" algn="ctr">
              <a:buNone/>
              <a:defRPr sz="900" baseline="0"/>
            </a:lvl1pPr>
          </a:lstStyle>
          <a:p>
            <a:r>
              <a:rPr lang="en-US" smtClean="0"/>
              <a:t>Click icon to </a:t>
            </a:r>
            <a:br>
              <a:rPr lang="en-US" smtClean="0"/>
            </a:br>
            <a:r>
              <a:rPr lang="en-US" smtClean="0"/>
              <a:t>insert a photo</a:t>
            </a:r>
            <a:endParaRPr lang="en-US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7" hasCustomPrompt="1"/>
          </p:nvPr>
        </p:nvSpPr>
        <p:spPr>
          <a:xfrm>
            <a:off x="1788238" y="2594034"/>
            <a:ext cx="1305254" cy="85575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 b="1">
                <a:solidFill>
                  <a:schemeClr val="accent3">
                    <a:lumMod val="75000"/>
                  </a:schemeClr>
                </a:solidFill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800"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smtClean="0"/>
              <a:t>First Last</a:t>
            </a:r>
          </a:p>
          <a:p>
            <a:pPr lvl="1"/>
            <a:r>
              <a:rPr lang="en-US" smtClean="0"/>
              <a:t>Title of individual </a:t>
            </a:r>
            <a:br>
              <a:rPr lang="en-US" smtClean="0"/>
            </a:br>
            <a:r>
              <a:rPr lang="en-US" smtClean="0"/>
              <a:t>or short description of presentation</a:t>
            </a:r>
          </a:p>
        </p:txBody>
      </p:sp>
      <p:sp>
        <p:nvSpPr>
          <p:cNvPr id="18" name="Picture Placeholder 20"/>
          <p:cNvSpPr>
            <a:spLocks noGrp="1"/>
          </p:cNvSpPr>
          <p:nvPr>
            <p:ph type="pic" sz="quarter" idx="18" hasCustomPrompt="1"/>
          </p:nvPr>
        </p:nvSpPr>
        <p:spPr>
          <a:xfrm>
            <a:off x="357188" y="3710517"/>
            <a:ext cx="1371600" cy="1828800"/>
          </a:xfrm>
          <a:noFill/>
        </p:spPr>
        <p:txBody>
          <a:bodyPr tIns="91440"/>
          <a:lstStyle>
            <a:lvl1pPr marL="0" indent="0" algn="ctr">
              <a:buNone/>
              <a:defRPr sz="900" baseline="0"/>
            </a:lvl1pPr>
          </a:lstStyle>
          <a:p>
            <a:r>
              <a:rPr lang="en-US" smtClean="0"/>
              <a:t>Click icon to </a:t>
            </a:r>
            <a:br>
              <a:rPr lang="en-US" smtClean="0"/>
            </a:br>
            <a:r>
              <a:rPr lang="en-US" smtClean="0"/>
              <a:t>insert a photo</a:t>
            </a:r>
            <a:endParaRPr lang="en-US"/>
          </a:p>
        </p:txBody>
      </p:sp>
      <p:sp>
        <p:nvSpPr>
          <p:cNvPr id="19" name="Text Placeholder 22"/>
          <p:cNvSpPr>
            <a:spLocks noGrp="1"/>
          </p:cNvSpPr>
          <p:nvPr>
            <p:ph type="body" sz="quarter" idx="19" hasCustomPrompt="1"/>
          </p:nvPr>
        </p:nvSpPr>
        <p:spPr>
          <a:xfrm>
            <a:off x="1788238" y="4685300"/>
            <a:ext cx="1305254" cy="85575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 b="1">
                <a:solidFill>
                  <a:schemeClr val="accent3">
                    <a:lumMod val="75000"/>
                  </a:schemeClr>
                </a:solidFill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800"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smtClean="0"/>
              <a:t>First Last</a:t>
            </a:r>
          </a:p>
          <a:p>
            <a:pPr lvl="1"/>
            <a:r>
              <a:rPr lang="en-US" smtClean="0"/>
              <a:t>Title of individual </a:t>
            </a:r>
            <a:br>
              <a:rPr lang="en-US" smtClean="0"/>
            </a:br>
            <a:r>
              <a:rPr lang="en-US" smtClean="0"/>
              <a:t>or short description of presentation</a:t>
            </a:r>
          </a:p>
        </p:txBody>
      </p:sp>
      <p:sp>
        <p:nvSpPr>
          <p:cNvPr id="20" name="Picture Placeholder 20"/>
          <p:cNvSpPr>
            <a:spLocks noGrp="1"/>
          </p:cNvSpPr>
          <p:nvPr>
            <p:ph type="pic" sz="quarter" idx="20" hasCustomPrompt="1"/>
          </p:nvPr>
        </p:nvSpPr>
        <p:spPr>
          <a:xfrm>
            <a:off x="3193271" y="1619251"/>
            <a:ext cx="1371600" cy="1828800"/>
          </a:xfrm>
          <a:noFill/>
        </p:spPr>
        <p:txBody>
          <a:bodyPr tIns="91440"/>
          <a:lstStyle>
            <a:lvl1pPr marL="0" indent="0" algn="ctr">
              <a:buNone/>
              <a:defRPr sz="900" baseline="0"/>
            </a:lvl1pPr>
          </a:lstStyle>
          <a:p>
            <a:r>
              <a:rPr lang="en-US" smtClean="0"/>
              <a:t>Click icon to </a:t>
            </a:r>
            <a:br>
              <a:rPr lang="en-US" smtClean="0"/>
            </a:br>
            <a:r>
              <a:rPr lang="en-US" smtClean="0"/>
              <a:t>insert a photo</a:t>
            </a:r>
            <a:endParaRPr lang="en-US"/>
          </a:p>
        </p:txBody>
      </p:sp>
      <p:sp>
        <p:nvSpPr>
          <p:cNvPr id="22" name="Text Placeholder 22"/>
          <p:cNvSpPr>
            <a:spLocks noGrp="1"/>
          </p:cNvSpPr>
          <p:nvPr>
            <p:ph type="body" sz="quarter" idx="21" hasCustomPrompt="1"/>
          </p:nvPr>
        </p:nvSpPr>
        <p:spPr>
          <a:xfrm>
            <a:off x="4624321" y="2594034"/>
            <a:ext cx="1305254" cy="85575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 b="1">
                <a:solidFill>
                  <a:schemeClr val="accent3">
                    <a:lumMod val="75000"/>
                  </a:schemeClr>
                </a:solidFill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800"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smtClean="0"/>
              <a:t>First Last</a:t>
            </a:r>
          </a:p>
          <a:p>
            <a:pPr lvl="1"/>
            <a:r>
              <a:rPr lang="en-US" smtClean="0"/>
              <a:t>Title of individual </a:t>
            </a:r>
            <a:br>
              <a:rPr lang="en-US" smtClean="0"/>
            </a:br>
            <a:r>
              <a:rPr lang="en-US" smtClean="0"/>
              <a:t>or short description of presentation</a:t>
            </a:r>
          </a:p>
        </p:txBody>
      </p:sp>
      <p:sp>
        <p:nvSpPr>
          <p:cNvPr id="30" name="Picture Placeholder 20"/>
          <p:cNvSpPr>
            <a:spLocks noGrp="1"/>
          </p:cNvSpPr>
          <p:nvPr>
            <p:ph type="pic" sz="quarter" idx="22" hasCustomPrompt="1"/>
          </p:nvPr>
        </p:nvSpPr>
        <p:spPr>
          <a:xfrm>
            <a:off x="3193271" y="3710517"/>
            <a:ext cx="1371600" cy="1828800"/>
          </a:xfrm>
          <a:noFill/>
        </p:spPr>
        <p:txBody>
          <a:bodyPr tIns="91440"/>
          <a:lstStyle>
            <a:lvl1pPr marL="0" indent="0" algn="ctr">
              <a:buNone/>
              <a:defRPr sz="900" baseline="0"/>
            </a:lvl1pPr>
          </a:lstStyle>
          <a:p>
            <a:r>
              <a:rPr lang="en-US" smtClean="0"/>
              <a:t>Click icon to </a:t>
            </a:r>
            <a:br>
              <a:rPr lang="en-US" smtClean="0"/>
            </a:br>
            <a:r>
              <a:rPr lang="en-US" smtClean="0"/>
              <a:t>insert a photo</a:t>
            </a:r>
            <a:endParaRPr lang="en-US"/>
          </a:p>
        </p:txBody>
      </p:sp>
      <p:sp>
        <p:nvSpPr>
          <p:cNvPr id="31" name="Text Placeholder 22"/>
          <p:cNvSpPr>
            <a:spLocks noGrp="1"/>
          </p:cNvSpPr>
          <p:nvPr>
            <p:ph type="body" sz="quarter" idx="23" hasCustomPrompt="1"/>
          </p:nvPr>
        </p:nvSpPr>
        <p:spPr>
          <a:xfrm>
            <a:off x="4624321" y="4685300"/>
            <a:ext cx="1305254" cy="85575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 b="1">
                <a:solidFill>
                  <a:schemeClr val="accent3">
                    <a:lumMod val="75000"/>
                  </a:schemeClr>
                </a:solidFill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800"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smtClean="0"/>
              <a:t>First Last</a:t>
            </a:r>
          </a:p>
          <a:p>
            <a:pPr lvl="1"/>
            <a:r>
              <a:rPr lang="en-US" smtClean="0"/>
              <a:t>Title of individual </a:t>
            </a:r>
            <a:br>
              <a:rPr lang="en-US" smtClean="0"/>
            </a:br>
            <a:r>
              <a:rPr lang="en-US" smtClean="0"/>
              <a:t>or short description of presentation</a:t>
            </a:r>
          </a:p>
        </p:txBody>
      </p:sp>
      <p:sp>
        <p:nvSpPr>
          <p:cNvPr id="32" name="Picture Placeholder 20"/>
          <p:cNvSpPr>
            <a:spLocks noGrp="1"/>
          </p:cNvSpPr>
          <p:nvPr>
            <p:ph type="pic" sz="quarter" idx="24" hasCustomPrompt="1"/>
          </p:nvPr>
        </p:nvSpPr>
        <p:spPr>
          <a:xfrm>
            <a:off x="6015759" y="1619251"/>
            <a:ext cx="1371600" cy="1828800"/>
          </a:xfrm>
          <a:noFill/>
        </p:spPr>
        <p:txBody>
          <a:bodyPr tIns="91440"/>
          <a:lstStyle>
            <a:lvl1pPr marL="0" indent="0" algn="ctr">
              <a:buNone/>
              <a:defRPr sz="900" baseline="0"/>
            </a:lvl1pPr>
          </a:lstStyle>
          <a:p>
            <a:r>
              <a:rPr lang="en-US" smtClean="0"/>
              <a:t>Click icon to </a:t>
            </a:r>
            <a:br>
              <a:rPr lang="en-US" smtClean="0"/>
            </a:br>
            <a:r>
              <a:rPr lang="en-US" smtClean="0"/>
              <a:t>insert a photo</a:t>
            </a:r>
            <a:endParaRPr lang="en-US"/>
          </a:p>
        </p:txBody>
      </p:sp>
      <p:sp>
        <p:nvSpPr>
          <p:cNvPr id="33" name="Text Placeholder 22"/>
          <p:cNvSpPr>
            <a:spLocks noGrp="1"/>
          </p:cNvSpPr>
          <p:nvPr>
            <p:ph type="body" sz="quarter" idx="25" hasCustomPrompt="1"/>
          </p:nvPr>
        </p:nvSpPr>
        <p:spPr>
          <a:xfrm>
            <a:off x="7446809" y="2594034"/>
            <a:ext cx="1305254" cy="85575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 b="1">
                <a:solidFill>
                  <a:schemeClr val="accent3">
                    <a:lumMod val="75000"/>
                  </a:schemeClr>
                </a:solidFill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800"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smtClean="0"/>
              <a:t>First Last</a:t>
            </a:r>
          </a:p>
          <a:p>
            <a:pPr lvl="1"/>
            <a:r>
              <a:rPr lang="en-US" smtClean="0"/>
              <a:t>Title of individual </a:t>
            </a:r>
            <a:br>
              <a:rPr lang="en-US" smtClean="0"/>
            </a:br>
            <a:r>
              <a:rPr lang="en-US" smtClean="0"/>
              <a:t>or short description of presentation</a:t>
            </a:r>
          </a:p>
        </p:txBody>
      </p:sp>
      <p:sp>
        <p:nvSpPr>
          <p:cNvPr id="34" name="Picture Placeholder 20"/>
          <p:cNvSpPr>
            <a:spLocks noGrp="1"/>
          </p:cNvSpPr>
          <p:nvPr>
            <p:ph type="pic" sz="quarter" idx="26" hasCustomPrompt="1"/>
          </p:nvPr>
        </p:nvSpPr>
        <p:spPr>
          <a:xfrm>
            <a:off x="6015759" y="3710517"/>
            <a:ext cx="1371600" cy="1828800"/>
          </a:xfrm>
          <a:noFill/>
        </p:spPr>
        <p:txBody>
          <a:bodyPr tIns="91440"/>
          <a:lstStyle>
            <a:lvl1pPr marL="0" indent="0" algn="ctr">
              <a:buNone/>
              <a:defRPr sz="900" baseline="0"/>
            </a:lvl1pPr>
          </a:lstStyle>
          <a:p>
            <a:r>
              <a:rPr lang="en-US" smtClean="0"/>
              <a:t>Click icon to </a:t>
            </a:r>
            <a:br>
              <a:rPr lang="en-US" smtClean="0"/>
            </a:br>
            <a:r>
              <a:rPr lang="en-US" smtClean="0"/>
              <a:t>insert a photo</a:t>
            </a:r>
            <a:endParaRPr lang="en-US"/>
          </a:p>
        </p:txBody>
      </p:sp>
      <p:sp>
        <p:nvSpPr>
          <p:cNvPr id="35" name="Text Placeholder 22"/>
          <p:cNvSpPr>
            <a:spLocks noGrp="1"/>
          </p:cNvSpPr>
          <p:nvPr>
            <p:ph type="body" sz="quarter" idx="27" hasCustomPrompt="1"/>
          </p:nvPr>
        </p:nvSpPr>
        <p:spPr>
          <a:xfrm>
            <a:off x="7446809" y="4685300"/>
            <a:ext cx="1305254" cy="85575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 b="1">
                <a:solidFill>
                  <a:schemeClr val="accent3">
                    <a:lumMod val="75000"/>
                  </a:schemeClr>
                </a:solidFill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800"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smtClean="0"/>
              <a:t>First Last</a:t>
            </a:r>
          </a:p>
          <a:p>
            <a:pPr lvl="1"/>
            <a:r>
              <a:rPr lang="en-US" smtClean="0"/>
              <a:t>Title of individual </a:t>
            </a:r>
            <a:br>
              <a:rPr lang="en-US" smtClean="0"/>
            </a:br>
            <a:r>
              <a:rPr lang="en-US" smtClean="0"/>
              <a:t>or short description of presentation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365125" y="629573"/>
            <a:ext cx="8347075" cy="86219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headshot slide (max of 6) – speaker or team layout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39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2"/>
          <p:cNvSpPr>
            <a:spLocks noGrp="1"/>
          </p:cNvSpPr>
          <p:nvPr>
            <p:ph type="body" sz="quarter" idx="20" hasCustomPrompt="1"/>
          </p:nvPr>
        </p:nvSpPr>
        <p:spPr>
          <a:xfrm>
            <a:off x="357188" y="4399771"/>
            <a:ext cx="8355012" cy="195234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 b="0" baseline="0">
                <a:solidFill>
                  <a:schemeClr val="accent6"/>
                </a:solidFill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800"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smtClean="0"/>
              <a:t>Insert explanatory copy here.</a:t>
            </a:r>
          </a:p>
        </p:txBody>
      </p:sp>
      <p:sp>
        <p:nvSpPr>
          <p:cNvPr id="21" name="Text Placeholder 22"/>
          <p:cNvSpPr>
            <a:spLocks noGrp="1"/>
          </p:cNvSpPr>
          <p:nvPr>
            <p:ph type="body" sz="quarter" idx="19" hasCustomPrompt="1"/>
          </p:nvPr>
        </p:nvSpPr>
        <p:spPr>
          <a:xfrm>
            <a:off x="357188" y="3928615"/>
            <a:ext cx="8355012" cy="465864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300" b="1">
                <a:solidFill>
                  <a:schemeClr val="accent6"/>
                </a:solidFill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800"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smtClean="0"/>
              <a:t>Insert subtitle here – recommend a limit of 1 line.</a:t>
            </a:r>
          </a:p>
        </p:txBody>
      </p:sp>
      <p:sp>
        <p:nvSpPr>
          <p:cNvPr id="19" name="Picture Placeholder 20"/>
          <p:cNvSpPr>
            <a:spLocks noGrp="1"/>
          </p:cNvSpPr>
          <p:nvPr>
            <p:ph type="pic" sz="quarter" idx="18" hasCustomPrompt="1"/>
          </p:nvPr>
        </p:nvSpPr>
        <p:spPr>
          <a:xfrm>
            <a:off x="5967779" y="1716783"/>
            <a:ext cx="2742652" cy="2084751"/>
          </a:xfrm>
          <a:noFill/>
        </p:spPr>
        <p:txBody>
          <a:bodyPr tIns="91440"/>
          <a:lstStyle>
            <a:lvl1pPr marL="0" indent="0" algn="ctr">
              <a:buNone/>
              <a:defRPr sz="900" baseline="0"/>
            </a:lvl1pPr>
          </a:lstStyle>
          <a:p>
            <a:r>
              <a:rPr lang="en-US" smtClean="0"/>
              <a:t>Click icon to </a:t>
            </a:r>
            <a:br>
              <a:rPr lang="en-US" smtClean="0"/>
            </a:br>
            <a:r>
              <a:rPr lang="en-US" smtClean="0"/>
              <a:t>insert a photo</a:t>
            </a:r>
            <a:endParaRPr lang="en-US"/>
          </a:p>
        </p:txBody>
      </p:sp>
      <p:sp>
        <p:nvSpPr>
          <p:cNvPr id="17" name="Picture Placeholder 20"/>
          <p:cNvSpPr>
            <a:spLocks noGrp="1"/>
          </p:cNvSpPr>
          <p:nvPr>
            <p:ph type="pic" sz="quarter" idx="17" hasCustomPrompt="1"/>
          </p:nvPr>
        </p:nvSpPr>
        <p:spPr>
          <a:xfrm>
            <a:off x="3166345" y="1723746"/>
            <a:ext cx="2739888" cy="2077788"/>
          </a:xfrm>
          <a:noFill/>
        </p:spPr>
        <p:txBody>
          <a:bodyPr tIns="91440"/>
          <a:lstStyle>
            <a:lvl1pPr marL="0" indent="0" algn="ctr">
              <a:buNone/>
              <a:defRPr sz="900" baseline="0"/>
            </a:lvl1pPr>
          </a:lstStyle>
          <a:p>
            <a:r>
              <a:rPr lang="en-US" smtClean="0"/>
              <a:t>Click icon to </a:t>
            </a:r>
            <a:br>
              <a:rPr lang="en-US" smtClean="0"/>
            </a:br>
            <a:r>
              <a:rPr lang="en-US" smtClean="0"/>
              <a:t>insert a photo</a:t>
            </a:r>
            <a:endParaRPr lang="en-US"/>
          </a:p>
        </p:txBody>
      </p:sp>
      <p:sp>
        <p:nvSpPr>
          <p:cNvPr id="16" name="Picture Placeholder 20"/>
          <p:cNvSpPr>
            <a:spLocks noGrp="1"/>
          </p:cNvSpPr>
          <p:nvPr>
            <p:ph type="pic" sz="quarter" idx="16" hasCustomPrompt="1"/>
          </p:nvPr>
        </p:nvSpPr>
        <p:spPr>
          <a:xfrm>
            <a:off x="365409" y="1720579"/>
            <a:ext cx="2740475" cy="2080955"/>
          </a:xfrm>
          <a:noFill/>
        </p:spPr>
        <p:txBody>
          <a:bodyPr tIns="91440"/>
          <a:lstStyle>
            <a:lvl1pPr marL="0" indent="0" algn="ctr">
              <a:buNone/>
              <a:defRPr sz="900" baseline="0"/>
            </a:lvl1pPr>
          </a:lstStyle>
          <a:p>
            <a:r>
              <a:rPr lang="en-US" smtClean="0"/>
              <a:t>Click icon to </a:t>
            </a:r>
            <a:br>
              <a:rPr lang="en-US" smtClean="0"/>
            </a:br>
            <a:r>
              <a:rPr lang="en-US" smtClean="0"/>
              <a:t>insert a photo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 smtClean="0">
                <a:solidFill>
                  <a:srgbClr val="000000"/>
                </a:solidFill>
              </a:rPr>
              <a:t>© 2013 Bill &amp; Melinda Gates Foundation      |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125" y="629574"/>
            <a:ext cx="8329613" cy="697577"/>
          </a:xfrm>
        </p:spPr>
        <p:txBody>
          <a:bodyPr/>
          <a:lstStyle/>
          <a:p>
            <a:r>
              <a:rPr lang="en-US" smtClean="0"/>
              <a:t>insert headline here – up to 2 full width lines (all caps)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61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2"/>
          <p:cNvSpPr>
            <a:spLocks noGrp="1"/>
          </p:cNvSpPr>
          <p:nvPr>
            <p:ph type="body" sz="quarter" idx="20" hasCustomPrompt="1"/>
          </p:nvPr>
        </p:nvSpPr>
        <p:spPr>
          <a:xfrm>
            <a:off x="357188" y="4504336"/>
            <a:ext cx="1856232" cy="1737240"/>
          </a:xfrm>
        </p:spPr>
        <p:txBody>
          <a:bodyPr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 baseline="0">
                <a:solidFill>
                  <a:schemeClr val="accent3">
                    <a:lumMod val="75000"/>
                  </a:schemeClr>
                </a:solidFill>
              </a:defRPr>
            </a:lvl1pPr>
            <a:lvl2pPr marL="171450" indent="-171450">
              <a:spcBef>
                <a:spcPts val="0"/>
              </a:spcBef>
              <a:buFont typeface="Wingdings" panose="05000000000000000000" pitchFamily="2" charset="2"/>
              <a:buChar char="§"/>
              <a:defRPr sz="1000" baseline="0"/>
            </a:lvl2pPr>
            <a:lvl3pPr marL="341313" indent="-171450">
              <a:buFont typeface="Arial" panose="020B0604020202020204" pitchFamily="34" charset="0"/>
              <a:buChar char="•"/>
              <a:tabLst>
                <a:tab pos="400050" algn="l"/>
              </a:tabLst>
              <a:defRPr sz="1000" baseline="0"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smtClean="0"/>
              <a:t>Key word</a:t>
            </a:r>
          </a:p>
          <a:p>
            <a:pPr lvl="1"/>
            <a:r>
              <a:rPr lang="en-US" smtClean="0"/>
              <a:t>Insert descriptive text here</a:t>
            </a:r>
          </a:p>
          <a:p>
            <a:pPr lvl="2"/>
            <a:r>
              <a:rPr lang="en-US" smtClean="0"/>
              <a:t>Level 2</a:t>
            </a:r>
          </a:p>
        </p:txBody>
      </p:sp>
      <p:sp>
        <p:nvSpPr>
          <p:cNvPr id="21" name="Text Placeholder 22"/>
          <p:cNvSpPr>
            <a:spLocks noGrp="1"/>
          </p:cNvSpPr>
          <p:nvPr>
            <p:ph type="body" sz="quarter" idx="19" hasCustomPrompt="1"/>
          </p:nvPr>
        </p:nvSpPr>
        <p:spPr>
          <a:xfrm>
            <a:off x="363814" y="1522791"/>
            <a:ext cx="8355012" cy="624061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 b="0">
                <a:solidFill>
                  <a:schemeClr val="accent6"/>
                </a:solidFill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800"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smtClean="0"/>
              <a:t>Insert explanatory copy here.</a:t>
            </a:r>
          </a:p>
        </p:txBody>
      </p:sp>
      <p:sp>
        <p:nvSpPr>
          <p:cNvPr id="19" name="Picture Placeholder 20"/>
          <p:cNvSpPr>
            <a:spLocks noGrp="1"/>
          </p:cNvSpPr>
          <p:nvPr>
            <p:ph type="pic" sz="quarter" idx="18" hasCustomPrompt="1"/>
          </p:nvPr>
        </p:nvSpPr>
        <p:spPr>
          <a:xfrm>
            <a:off x="4663194" y="2338765"/>
            <a:ext cx="1865376" cy="1987296"/>
          </a:xfrm>
          <a:noFill/>
        </p:spPr>
        <p:txBody>
          <a:bodyPr tIns="91440"/>
          <a:lstStyle>
            <a:lvl1pPr marL="0" indent="0" algn="ctr">
              <a:buNone/>
              <a:defRPr sz="900" baseline="0"/>
            </a:lvl1pPr>
          </a:lstStyle>
          <a:p>
            <a:r>
              <a:rPr lang="en-US" smtClean="0"/>
              <a:t>Click icon to </a:t>
            </a:r>
            <a:br>
              <a:rPr lang="en-US" smtClean="0"/>
            </a:br>
            <a:r>
              <a:rPr lang="en-US" smtClean="0"/>
              <a:t>insert a photo</a:t>
            </a:r>
            <a:endParaRPr lang="en-US"/>
          </a:p>
        </p:txBody>
      </p:sp>
      <p:sp>
        <p:nvSpPr>
          <p:cNvPr id="17" name="Picture Placeholder 20"/>
          <p:cNvSpPr>
            <a:spLocks noGrp="1"/>
          </p:cNvSpPr>
          <p:nvPr>
            <p:ph type="pic" sz="quarter" idx="17" hasCustomPrompt="1"/>
          </p:nvPr>
        </p:nvSpPr>
        <p:spPr>
          <a:xfrm>
            <a:off x="2510191" y="2338765"/>
            <a:ext cx="1865376" cy="1987296"/>
          </a:xfrm>
          <a:noFill/>
        </p:spPr>
        <p:txBody>
          <a:bodyPr tIns="91440"/>
          <a:lstStyle>
            <a:lvl1pPr marL="0" indent="0" algn="ctr">
              <a:buNone/>
              <a:defRPr sz="900" baseline="0"/>
            </a:lvl1pPr>
          </a:lstStyle>
          <a:p>
            <a:r>
              <a:rPr lang="en-US" smtClean="0"/>
              <a:t>Click icon to </a:t>
            </a:r>
            <a:br>
              <a:rPr lang="en-US" smtClean="0"/>
            </a:br>
            <a:r>
              <a:rPr lang="en-US" smtClean="0"/>
              <a:t>insert a photo</a:t>
            </a:r>
            <a:endParaRPr lang="en-US"/>
          </a:p>
        </p:txBody>
      </p:sp>
      <p:sp>
        <p:nvSpPr>
          <p:cNvPr id="16" name="Picture Placeholder 20"/>
          <p:cNvSpPr>
            <a:spLocks noGrp="1"/>
          </p:cNvSpPr>
          <p:nvPr>
            <p:ph type="pic" sz="quarter" idx="16" hasCustomPrompt="1"/>
          </p:nvPr>
        </p:nvSpPr>
        <p:spPr>
          <a:xfrm>
            <a:off x="357188" y="2338765"/>
            <a:ext cx="1865376" cy="1987296"/>
          </a:xfrm>
          <a:noFill/>
        </p:spPr>
        <p:txBody>
          <a:bodyPr tIns="91440"/>
          <a:lstStyle>
            <a:lvl1pPr marL="0" indent="0" algn="ctr">
              <a:buNone/>
              <a:defRPr sz="900" baseline="0"/>
            </a:lvl1pPr>
          </a:lstStyle>
          <a:p>
            <a:r>
              <a:rPr lang="en-US" smtClean="0"/>
              <a:t>Click icon to </a:t>
            </a:r>
            <a:br>
              <a:rPr lang="en-US" smtClean="0"/>
            </a:br>
            <a:r>
              <a:rPr lang="en-US" smtClean="0"/>
              <a:t>insert a photo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 smtClean="0">
                <a:solidFill>
                  <a:srgbClr val="000000"/>
                </a:solidFill>
              </a:rPr>
              <a:t>© 2013 Bill &amp; Melinda Gates Foundation      |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125" y="629574"/>
            <a:ext cx="8329613" cy="697577"/>
          </a:xfrm>
        </p:spPr>
        <p:txBody>
          <a:bodyPr/>
          <a:lstStyle/>
          <a:p>
            <a:r>
              <a:rPr lang="en-US" smtClean="0"/>
              <a:t>insert headline here – up to 2 full width lines (all caps)</a:t>
            </a:r>
            <a:endParaRPr lang="en-US"/>
          </a:p>
        </p:txBody>
      </p:sp>
      <p:sp>
        <p:nvSpPr>
          <p:cNvPr id="33" name="Picture Placeholder 20"/>
          <p:cNvSpPr>
            <a:spLocks noGrp="1"/>
          </p:cNvSpPr>
          <p:nvPr>
            <p:ph type="pic" sz="quarter" idx="21" hasCustomPrompt="1"/>
          </p:nvPr>
        </p:nvSpPr>
        <p:spPr>
          <a:xfrm>
            <a:off x="6832537" y="2338765"/>
            <a:ext cx="1865376" cy="1987296"/>
          </a:xfrm>
          <a:noFill/>
        </p:spPr>
        <p:txBody>
          <a:bodyPr tIns="91440"/>
          <a:lstStyle>
            <a:lvl1pPr marL="0" indent="0" algn="ctr">
              <a:buNone/>
              <a:defRPr sz="900" baseline="0"/>
            </a:lvl1pPr>
          </a:lstStyle>
          <a:p>
            <a:r>
              <a:rPr lang="en-US" smtClean="0"/>
              <a:t>Click icon to </a:t>
            </a:r>
            <a:br>
              <a:rPr lang="en-US" smtClean="0"/>
            </a:br>
            <a:r>
              <a:rPr lang="en-US" smtClean="0"/>
              <a:t>insert a photo</a:t>
            </a:r>
            <a:endParaRPr lang="en-US"/>
          </a:p>
        </p:txBody>
      </p:sp>
      <p:sp>
        <p:nvSpPr>
          <p:cNvPr id="34" name="Text Placeholder 22"/>
          <p:cNvSpPr>
            <a:spLocks noGrp="1"/>
          </p:cNvSpPr>
          <p:nvPr>
            <p:ph type="body" sz="quarter" idx="22" hasCustomPrompt="1"/>
          </p:nvPr>
        </p:nvSpPr>
        <p:spPr>
          <a:xfrm>
            <a:off x="2510191" y="4504336"/>
            <a:ext cx="1856232" cy="1737240"/>
          </a:xfrm>
        </p:spPr>
        <p:txBody>
          <a:bodyPr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 baseline="0">
                <a:solidFill>
                  <a:schemeClr val="accent3">
                    <a:lumMod val="75000"/>
                  </a:schemeClr>
                </a:solidFill>
              </a:defRPr>
            </a:lvl1pPr>
            <a:lvl2pPr marL="171450" indent="-171450">
              <a:spcBef>
                <a:spcPts val="0"/>
              </a:spcBef>
              <a:buFont typeface="Wingdings" panose="05000000000000000000" pitchFamily="2" charset="2"/>
              <a:buChar char="§"/>
              <a:defRPr sz="1000" baseline="0"/>
            </a:lvl2pPr>
            <a:lvl3pPr marL="341313" indent="-171450">
              <a:buFont typeface="Arial" panose="020B0604020202020204" pitchFamily="34" charset="0"/>
              <a:buChar char="•"/>
              <a:tabLst/>
              <a:defRPr sz="1000" baseline="0"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smtClean="0"/>
              <a:t>Key word</a:t>
            </a:r>
          </a:p>
          <a:p>
            <a:pPr lvl="1"/>
            <a:r>
              <a:rPr lang="en-US" smtClean="0"/>
              <a:t>Insert descriptive text here</a:t>
            </a:r>
          </a:p>
          <a:p>
            <a:pPr lvl="2"/>
            <a:r>
              <a:rPr lang="en-US" smtClean="0"/>
              <a:t>Level 2</a:t>
            </a:r>
          </a:p>
        </p:txBody>
      </p:sp>
      <p:sp>
        <p:nvSpPr>
          <p:cNvPr id="35" name="Text Placeholder 22"/>
          <p:cNvSpPr>
            <a:spLocks noGrp="1"/>
          </p:cNvSpPr>
          <p:nvPr>
            <p:ph type="body" sz="quarter" idx="23" hasCustomPrompt="1"/>
          </p:nvPr>
        </p:nvSpPr>
        <p:spPr>
          <a:xfrm>
            <a:off x="4663194" y="4504336"/>
            <a:ext cx="1856232" cy="1737240"/>
          </a:xfrm>
        </p:spPr>
        <p:txBody>
          <a:bodyPr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 baseline="0">
                <a:solidFill>
                  <a:schemeClr val="accent3">
                    <a:lumMod val="75000"/>
                  </a:schemeClr>
                </a:solidFill>
              </a:defRPr>
            </a:lvl1pPr>
            <a:lvl2pPr marL="171450" indent="-171450">
              <a:spcBef>
                <a:spcPts val="0"/>
              </a:spcBef>
              <a:buFont typeface="Wingdings" panose="05000000000000000000" pitchFamily="2" charset="2"/>
              <a:buChar char="§"/>
              <a:defRPr sz="1000" baseline="0"/>
            </a:lvl2pPr>
            <a:lvl3pPr marL="341313" indent="-171450">
              <a:buFont typeface="Arial" panose="020B0604020202020204" pitchFamily="34" charset="0"/>
              <a:buChar char="•"/>
              <a:tabLst/>
              <a:defRPr sz="1000" baseline="0"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smtClean="0"/>
              <a:t>Key word</a:t>
            </a:r>
          </a:p>
          <a:p>
            <a:pPr lvl="1"/>
            <a:r>
              <a:rPr lang="en-US" smtClean="0"/>
              <a:t>Insert descriptive text here</a:t>
            </a:r>
          </a:p>
          <a:p>
            <a:pPr lvl="2"/>
            <a:r>
              <a:rPr lang="en-US" smtClean="0"/>
              <a:t>Level 2</a:t>
            </a:r>
          </a:p>
        </p:txBody>
      </p:sp>
      <p:sp>
        <p:nvSpPr>
          <p:cNvPr id="36" name="Text Placeholder 22"/>
          <p:cNvSpPr>
            <a:spLocks noGrp="1"/>
          </p:cNvSpPr>
          <p:nvPr>
            <p:ph type="body" sz="quarter" idx="24" hasCustomPrompt="1"/>
          </p:nvPr>
        </p:nvSpPr>
        <p:spPr>
          <a:xfrm>
            <a:off x="6841681" y="4504336"/>
            <a:ext cx="1856232" cy="1737240"/>
          </a:xfrm>
        </p:spPr>
        <p:txBody>
          <a:bodyPr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b="1" baseline="0">
                <a:solidFill>
                  <a:schemeClr val="accent3">
                    <a:lumMod val="75000"/>
                  </a:schemeClr>
                </a:solidFill>
              </a:defRPr>
            </a:lvl1pPr>
            <a:lvl2pPr marL="171450" indent="-171450">
              <a:spcBef>
                <a:spcPts val="0"/>
              </a:spcBef>
              <a:buFont typeface="Wingdings" panose="05000000000000000000" pitchFamily="2" charset="2"/>
              <a:buChar char="§"/>
              <a:defRPr sz="1000" baseline="0"/>
            </a:lvl2pPr>
            <a:lvl3pPr marL="341313" indent="-171450">
              <a:buFont typeface="Arial" panose="020B0604020202020204" pitchFamily="34" charset="0"/>
              <a:buChar char="•"/>
              <a:tabLst/>
              <a:defRPr sz="1000" baseline="0"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smtClean="0"/>
              <a:t>Key word</a:t>
            </a:r>
          </a:p>
          <a:p>
            <a:pPr lvl="1"/>
            <a:r>
              <a:rPr lang="en-US" smtClean="0"/>
              <a:t>Insert descriptive text here</a:t>
            </a:r>
          </a:p>
          <a:p>
            <a:pPr lvl="2"/>
            <a:r>
              <a:rPr lang="en-US" smtClean="0"/>
              <a:t>Level 2</a:t>
            </a:r>
          </a:p>
        </p:txBody>
      </p:sp>
    </p:spTree>
    <p:extLst>
      <p:ext uri="{BB962C8B-B14F-4D97-AF65-F5344CB8AC3E}">
        <p14:creationId xmlns:p14="http://schemas.microsoft.com/office/powerpoint/2010/main" val="364241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head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OS_imagebkgd2-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52416" y="666704"/>
            <a:ext cx="7285123" cy="1897061"/>
          </a:xfrm>
        </p:spPr>
        <p:txBody>
          <a:bodyPr>
            <a:normAutofit/>
          </a:bodyPr>
          <a:lstStyle>
            <a:lvl1pPr algn="r">
              <a:lnSpc>
                <a:spcPts val="5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2" name="Picture 11" descr="logo-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840" y="5955465"/>
            <a:ext cx="1458469" cy="43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33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8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o-gray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374" y="5954961"/>
            <a:ext cx="1460499" cy="43950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1761" y="802797"/>
            <a:ext cx="7295776" cy="73183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766" y="2090838"/>
            <a:ext cx="7412739" cy="3917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60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63" r:id="rId3"/>
    <p:sldLayoutId id="2147483664" r:id="rId4"/>
    <p:sldLayoutId id="2147483665" r:id="rId5"/>
    <p:sldLayoutId id="2147483666" r:id="rId6"/>
    <p:sldLayoutId id="2147483662" r:id="rId7"/>
    <p:sldLayoutId id="2147483649" r:id="rId8"/>
    <p:sldLayoutId id="2147483655" r:id="rId9"/>
    <p:sldLayoutId id="2147483651" r:id="rId10"/>
    <p:sldLayoutId id="2147483658" r:id="rId11"/>
    <p:sldLayoutId id="2147483659" r:id="rId12"/>
    <p:sldLayoutId id="2147483660" r:id="rId13"/>
    <p:sldLayoutId id="2147483652" r:id="rId14"/>
    <p:sldLayoutId id="2147483661" r:id="rId15"/>
  </p:sldLayoutIdLst>
  <p:txStyles>
    <p:titleStyle>
      <a:lvl1pPr algn="r" defTabSz="457200" rtl="0" eaLnBrk="1" latinLnBrk="0" hangingPunct="1">
        <a:spcBef>
          <a:spcPct val="0"/>
        </a:spcBef>
        <a:buNone/>
        <a:defRPr sz="2800" kern="1200">
          <a:solidFill>
            <a:srgbClr val="000000"/>
          </a:solidFill>
          <a:latin typeface="Century Gothic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ts val="3200"/>
        </a:lnSpc>
        <a:spcBef>
          <a:spcPts val="0"/>
        </a:spcBef>
        <a:spcAft>
          <a:spcPts val="1200"/>
        </a:spcAft>
        <a:buFont typeface="Arial"/>
        <a:buChar char="•"/>
        <a:defRPr sz="2000" kern="1200">
          <a:solidFill>
            <a:schemeClr val="tx2"/>
          </a:solidFill>
          <a:latin typeface="Century Gothic"/>
          <a:ea typeface="+mn-ea"/>
          <a:cs typeface="+mn-cs"/>
        </a:defRPr>
      </a:lvl1pPr>
      <a:lvl2pPr marL="742950" indent="-285750" algn="l" defTabSz="457200" rtl="0" eaLnBrk="1" latinLnBrk="0" hangingPunct="1">
        <a:lnSpc>
          <a:spcPts val="3000"/>
        </a:lnSpc>
        <a:spcBef>
          <a:spcPts val="0"/>
        </a:spcBef>
        <a:spcAft>
          <a:spcPts val="1000"/>
        </a:spcAft>
        <a:buFont typeface="Arial"/>
        <a:buChar char="•"/>
        <a:defRPr sz="1800" kern="1200">
          <a:solidFill>
            <a:schemeClr val="tx2"/>
          </a:solidFill>
          <a:latin typeface="Century Gothic"/>
          <a:ea typeface="+mn-ea"/>
          <a:cs typeface="+mn-cs"/>
        </a:defRPr>
      </a:lvl2pPr>
      <a:lvl3pPr marL="1143000" indent="-228600" algn="l" defTabSz="457200" rtl="0" eaLnBrk="1" latinLnBrk="0" hangingPunct="1">
        <a:lnSpc>
          <a:spcPts val="2800"/>
        </a:lnSpc>
        <a:spcBef>
          <a:spcPts val="0"/>
        </a:spcBef>
        <a:spcAft>
          <a:spcPts val="800"/>
        </a:spcAft>
        <a:buFont typeface="Arial"/>
        <a:buChar char="•"/>
        <a:defRPr sz="1600" kern="1200">
          <a:solidFill>
            <a:schemeClr val="tx2"/>
          </a:solidFill>
          <a:latin typeface="Century Gothic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pPr defTabSz="914400"/>
            <a:fld id="{1938FB76-EC37-4676-96EF-A27161A3096A}" type="slidenum">
              <a:rPr lang="en-US" smtClean="0">
                <a:solidFill>
                  <a:srgbClr val="53565A"/>
                </a:solidFill>
              </a:rPr>
              <a:pPr defTabSz="914400"/>
              <a:t>‹#›</a:t>
            </a:fld>
            <a:endParaRPr lang="en-US">
              <a:solidFill>
                <a:srgbClr val="5356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522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pPr defTabSz="914400"/>
            <a:fld id="{1938FB76-EC37-4676-96EF-A27161A3096A}" type="slidenum">
              <a:rPr lang="en-US" smtClean="0">
                <a:solidFill>
                  <a:srgbClr val="53565A"/>
                </a:solidFill>
              </a:rPr>
              <a:pPr defTabSz="914400"/>
              <a:t>‹#›</a:t>
            </a:fld>
            <a:endParaRPr lang="en-US">
              <a:solidFill>
                <a:srgbClr val="5356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009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pPr defTabSz="914400"/>
            <a:fld id="{1938FB76-EC37-4676-96EF-A27161A3096A}" type="slidenum">
              <a:rPr lang="en-US" smtClean="0">
                <a:solidFill>
                  <a:srgbClr val="53565A"/>
                </a:solidFill>
              </a:rPr>
              <a:pPr defTabSz="914400"/>
              <a:t>‹#›</a:t>
            </a:fld>
            <a:endParaRPr lang="en-US">
              <a:solidFill>
                <a:srgbClr val="5356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99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5640" y="242338"/>
            <a:ext cx="7481455" cy="1008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5640" y="1411956"/>
            <a:ext cx="7481455" cy="399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15637" y="5510492"/>
            <a:ext cx="1939636" cy="42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35"/>
            </a:lvl1pPr>
          </a:lstStyle>
          <a:p>
            <a:pPr defTabSz="806867"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40182" y="5510492"/>
            <a:ext cx="2632364" cy="42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35"/>
            </a:lvl1pPr>
          </a:lstStyle>
          <a:p>
            <a:pPr defTabSz="806867"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957455" y="5510492"/>
            <a:ext cx="1939636" cy="42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35"/>
            </a:lvl1pPr>
          </a:lstStyle>
          <a:p>
            <a:pPr defTabSz="806867" fontAlgn="base">
              <a:spcBef>
                <a:spcPct val="0"/>
              </a:spcBef>
              <a:spcAft>
                <a:spcPct val="0"/>
              </a:spcAft>
            </a:pPr>
            <a:fld id="{0E1B9E88-7855-2245-9FC5-6DEEC1B3B15C}" type="slidenum">
              <a:rPr lang="en-US" altLang="en-US" smtClean="0">
                <a:solidFill>
                  <a:srgbClr val="000000"/>
                </a:solidFill>
              </a:rPr>
              <a:pPr defTabSz="80686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945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883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883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883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883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883">
          <a:solidFill>
            <a:schemeClr val="tx2"/>
          </a:solidFill>
          <a:latin typeface="Arial" charset="0"/>
        </a:defRPr>
      </a:lvl5pPr>
      <a:lvl6pPr marL="403433" algn="ctr" rtl="0" fontAlgn="base">
        <a:spcBef>
          <a:spcPct val="0"/>
        </a:spcBef>
        <a:spcAft>
          <a:spcPct val="0"/>
        </a:spcAft>
        <a:defRPr sz="3883">
          <a:solidFill>
            <a:schemeClr val="tx2"/>
          </a:solidFill>
          <a:latin typeface="Arial" charset="0"/>
        </a:defRPr>
      </a:lvl6pPr>
      <a:lvl7pPr marL="806867" algn="ctr" rtl="0" fontAlgn="base">
        <a:spcBef>
          <a:spcPct val="0"/>
        </a:spcBef>
        <a:spcAft>
          <a:spcPct val="0"/>
        </a:spcAft>
        <a:defRPr sz="3883">
          <a:solidFill>
            <a:schemeClr val="tx2"/>
          </a:solidFill>
          <a:latin typeface="Arial" charset="0"/>
        </a:defRPr>
      </a:lvl7pPr>
      <a:lvl8pPr marL="1210300" algn="ctr" rtl="0" fontAlgn="base">
        <a:spcBef>
          <a:spcPct val="0"/>
        </a:spcBef>
        <a:spcAft>
          <a:spcPct val="0"/>
        </a:spcAft>
        <a:defRPr sz="3883">
          <a:solidFill>
            <a:schemeClr val="tx2"/>
          </a:solidFill>
          <a:latin typeface="Arial" charset="0"/>
        </a:defRPr>
      </a:lvl8pPr>
      <a:lvl9pPr marL="1613733" algn="ctr" rtl="0" fontAlgn="base">
        <a:spcBef>
          <a:spcPct val="0"/>
        </a:spcBef>
        <a:spcAft>
          <a:spcPct val="0"/>
        </a:spcAft>
        <a:defRPr sz="3883">
          <a:solidFill>
            <a:schemeClr val="tx2"/>
          </a:solidFill>
          <a:latin typeface="Arial" charset="0"/>
        </a:defRPr>
      </a:lvl9pPr>
    </p:titleStyle>
    <p:bodyStyle>
      <a:lvl1pPr marL="302575" indent="-302575" algn="l" rtl="0" fontAlgn="base">
        <a:spcBef>
          <a:spcPct val="20000"/>
        </a:spcBef>
        <a:spcAft>
          <a:spcPct val="0"/>
        </a:spcAft>
        <a:buChar char="•"/>
        <a:defRPr sz="2824" kern="1200">
          <a:solidFill>
            <a:schemeClr val="tx1"/>
          </a:solidFill>
          <a:latin typeface="+mn-lt"/>
          <a:ea typeface="+mn-ea"/>
          <a:cs typeface="+mn-cs"/>
        </a:defRPr>
      </a:lvl1pPr>
      <a:lvl2pPr marL="655579" indent="-252146" algn="l" rtl="0" fontAlgn="base">
        <a:spcBef>
          <a:spcPct val="20000"/>
        </a:spcBef>
        <a:spcAft>
          <a:spcPct val="0"/>
        </a:spcAft>
        <a:buChar char="–"/>
        <a:defRPr sz="2471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rtl="0" fontAlgn="base">
        <a:spcBef>
          <a:spcPct val="20000"/>
        </a:spcBef>
        <a:spcAft>
          <a:spcPct val="0"/>
        </a:spcAft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rtl="0" fontAlgn="base">
        <a:spcBef>
          <a:spcPct val="20000"/>
        </a:spcBef>
        <a:spcAft>
          <a:spcPct val="0"/>
        </a:spcAft>
        <a:buChar char="–"/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rtl="0" fontAlgn="base">
        <a:spcBef>
          <a:spcPct val="20000"/>
        </a:spcBef>
        <a:spcAft>
          <a:spcPct val="0"/>
        </a:spcAft>
        <a:buChar char="»"/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6013" y="707274"/>
            <a:ext cx="5049836" cy="55411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69312"/>
            <a:ext cx="201168" cy="2684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23564" y="6527945"/>
            <a:ext cx="2895600" cy="20746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spc="20" baseline="0">
                <a:solidFill>
                  <a:schemeClr val="accent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 defTabSz="914400"/>
            <a:r>
              <a:rPr lang="en-US" smtClean="0">
                <a:solidFill>
                  <a:srgbClr val="000000"/>
                </a:solidFill>
              </a:rPr>
              <a:t>© 2013 Bill &amp; Melinda Gates Foundation      |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745" y="6527357"/>
            <a:ext cx="190083" cy="20746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00">
                <a:solidFill>
                  <a:schemeClr val="accent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/>
            <a:fld id="{D3F7C509-FEEF-45D3-B896-7C07814C0C13}" type="slidenum">
              <a:rPr lang="en-US" smtClean="0">
                <a:solidFill>
                  <a:srgbClr val="000000"/>
                </a:solidFill>
              </a:rPr>
              <a:pPr defTabSz="914400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65131" y="6465243"/>
            <a:ext cx="8340725" cy="0"/>
          </a:xfrm>
          <a:prstGeom prst="line">
            <a:avLst/>
          </a:prstGeom>
          <a:ln w="63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65125" y="629573"/>
            <a:ext cx="3170238" cy="8621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smtClean="0"/>
              <a:t>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730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ts val="2300"/>
        </a:lnSpc>
        <a:spcBef>
          <a:spcPct val="0"/>
        </a:spcBef>
        <a:buNone/>
        <a:defRPr sz="2300" kern="1200" cap="all" baseline="0">
          <a:solidFill>
            <a:schemeClr val="accent6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Clr>
          <a:srgbClr val="2F85AA"/>
        </a:buClr>
        <a:buFont typeface="Wingdings" pitchFamily="2" charset="2"/>
        <a:buNone/>
        <a:defRPr sz="1400" kern="1200">
          <a:solidFill>
            <a:schemeClr val="accent6"/>
          </a:solidFill>
          <a:latin typeface="Arial" pitchFamily="34" charset="0"/>
          <a:ea typeface="+mn-ea"/>
          <a:cs typeface="Arial" pitchFamily="34" charset="0"/>
        </a:defRPr>
      </a:lvl1pPr>
      <a:lvl2pPr marL="182563" indent="-182563" algn="l" defTabSz="914400" rtl="0" eaLnBrk="1" latinLnBrk="0" hangingPunct="1">
        <a:spcBef>
          <a:spcPct val="20000"/>
        </a:spcBef>
        <a:buClr>
          <a:schemeClr val="accent3">
            <a:lumMod val="75000"/>
          </a:schemeClr>
        </a:buClr>
        <a:buFont typeface="Wingdings" panose="05000000000000000000" pitchFamily="2" charset="2"/>
        <a:buChar char="§"/>
        <a:defRPr sz="1300" kern="1200">
          <a:solidFill>
            <a:schemeClr val="accent6"/>
          </a:solidFill>
          <a:latin typeface="Arial" pitchFamily="34" charset="0"/>
          <a:ea typeface="+mn-ea"/>
          <a:cs typeface="Arial" pitchFamily="34" charset="0"/>
        </a:defRPr>
      </a:lvl2pPr>
      <a:lvl3pPr marL="344488" indent="-149225" algn="l" defTabSz="914400" rtl="0" eaLnBrk="1" latinLnBrk="0" hangingPunct="1">
        <a:spcBef>
          <a:spcPct val="20000"/>
        </a:spcBef>
        <a:buClr>
          <a:schemeClr val="accent3">
            <a:lumMod val="75000"/>
          </a:schemeClr>
        </a:buClr>
        <a:buFont typeface="Arial" pitchFamily="34" charset="0"/>
        <a:buChar char="•"/>
        <a:tabLst>
          <a:tab pos="400050" algn="l"/>
        </a:tabLst>
        <a:defRPr sz="1300" kern="1200">
          <a:solidFill>
            <a:schemeClr val="accent6"/>
          </a:solidFill>
          <a:latin typeface="Arial" pitchFamily="34" charset="0"/>
          <a:ea typeface="+mn-ea"/>
          <a:cs typeface="Arial" pitchFamily="34" charset="0"/>
        </a:defRPr>
      </a:lvl3pPr>
      <a:lvl4pPr marL="514350" indent="-171450" algn="l" defTabSz="914400" rtl="0" eaLnBrk="1" latinLnBrk="0" hangingPunct="1">
        <a:spcBef>
          <a:spcPct val="20000"/>
        </a:spcBef>
        <a:buClr>
          <a:schemeClr val="accent3">
            <a:lumMod val="75000"/>
          </a:schemeClr>
        </a:buClr>
        <a:buFont typeface="Arial" panose="020B0604020202020204" pitchFamily="34" charset="0"/>
        <a:buChar char="-"/>
        <a:defRPr sz="1100" kern="1200">
          <a:solidFill>
            <a:schemeClr val="accent6"/>
          </a:solidFill>
          <a:latin typeface="Arial" pitchFamily="34" charset="0"/>
          <a:ea typeface="+mn-ea"/>
          <a:cs typeface="Arial" pitchFamily="34" charset="0"/>
        </a:defRPr>
      </a:lvl4pPr>
      <a:lvl5pPr marL="685800" indent="-171450" algn="l" defTabSz="914400" rtl="0" eaLnBrk="1" latinLnBrk="0" hangingPunct="1">
        <a:spcBef>
          <a:spcPct val="20000"/>
        </a:spcBef>
        <a:buClr>
          <a:schemeClr val="accent3">
            <a:lumMod val="75000"/>
          </a:schemeClr>
        </a:buClr>
        <a:buSzPct val="100000"/>
        <a:buFont typeface="Arial" panose="020B0604020202020204" pitchFamily="34" charset="0"/>
        <a:buChar char="◦"/>
        <a:defRPr sz="1100" kern="1200">
          <a:solidFill>
            <a:schemeClr val="accent6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E92906D-2EAF-4524-A137-736523F97A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6/16/2016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3536B9A-EDE0-409B-A9FD-8C463E293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9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ogo_MMV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450" y="6531616"/>
            <a:ext cx="995836" cy="313689"/>
          </a:xfrm>
          <a:prstGeom prst="rect">
            <a:avLst/>
          </a:prstGeom>
        </p:spPr>
      </p:pic>
      <p:sp>
        <p:nvSpPr>
          <p:cNvPr id="1029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317500" y="215905"/>
            <a:ext cx="8612188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30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317500" y="1352549"/>
            <a:ext cx="84582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508000" y="6626939"/>
            <a:ext cx="18372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CH" sz="900" b="1" dirty="0" smtClean="0">
                <a:solidFill>
                  <a:srgbClr val="FFFFFF">
                    <a:lumMod val="65000"/>
                  </a:srgbClr>
                </a:solidFill>
                <a:latin typeface="Arial" charset="0"/>
                <a:ea typeface="ＭＳ Ｐゴシック" charset="0"/>
              </a:rPr>
              <a:t>	31 </a:t>
            </a:r>
            <a:r>
              <a:rPr lang="en-US" sz="900" b="1" dirty="0" smtClean="0">
                <a:solidFill>
                  <a:srgbClr val="FFFFFF">
                    <a:lumMod val="65000"/>
                  </a:srgbClr>
                </a:solidFill>
                <a:latin typeface="Arial" charset="0"/>
                <a:ea typeface="ＭＳ Ｐゴシック" charset="0"/>
              </a:rPr>
              <a:t>December </a:t>
            </a:r>
            <a:r>
              <a:rPr lang="fr-CH" sz="900" b="1" dirty="0" smtClean="0">
                <a:solidFill>
                  <a:srgbClr val="FFFFFF">
                    <a:lumMod val="65000"/>
                  </a:srgbClr>
                </a:solidFill>
                <a:latin typeface="Arial" charset="0"/>
                <a:ea typeface="ＭＳ Ｐゴシック" charset="0"/>
              </a:rPr>
              <a:t>2015</a:t>
            </a:r>
            <a:endParaRPr lang="en-US" sz="900" b="1" dirty="0">
              <a:solidFill>
                <a:srgbClr val="FFFFFF">
                  <a:lumMod val="65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99568" y="6330714"/>
            <a:ext cx="7747000" cy="5924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fr-FR" sz="900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Footnotes:       included in MMV portfolio after product approval; </a:t>
            </a:r>
            <a:r>
              <a:rPr lang="en-US" altLang="fr-FR" sz="900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* First review or approval by WHO Prequalification, or by regulatory bodies who are ICH members or observers.  Brand names 1:</a:t>
            </a:r>
            <a:r>
              <a:rPr lang="en-GB" altLang="fr-FR" sz="900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GB" altLang="fr-FR" sz="900" dirty="0" err="1" smtClean="0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Coartem</a:t>
            </a:r>
            <a:r>
              <a:rPr lang="en-GB" altLang="fr-FR" sz="900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® Dispersible; 2: </a:t>
            </a:r>
            <a:r>
              <a:rPr lang="en-GB" altLang="fr-FR" sz="900" dirty="0" err="1" smtClean="0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Eurartesim</a:t>
            </a:r>
            <a:r>
              <a:rPr lang="en-GB" altLang="fr-FR" sz="900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®;3: </a:t>
            </a:r>
            <a:r>
              <a:rPr lang="en-GB" altLang="fr-FR" sz="900" dirty="0" err="1" smtClean="0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Pyramax</a:t>
            </a:r>
            <a:r>
              <a:rPr lang="en-GB" altLang="fr-FR" sz="900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®; 4: </a:t>
            </a:r>
            <a:r>
              <a:rPr lang="en-GB" altLang="fr-FR" sz="900" dirty="0" err="1" smtClean="0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Coarsucam</a:t>
            </a:r>
            <a:r>
              <a:rPr lang="en-GB" altLang="fr-FR" sz="900" baseline="30000" dirty="0" err="1" smtClean="0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TM</a:t>
            </a:r>
            <a:r>
              <a:rPr lang="en-GB" altLang="fr-FR" sz="900" baseline="30000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,</a:t>
            </a:r>
            <a:r>
              <a:rPr lang="en-GB" altLang="fr-FR" sz="900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 ASAQ/Winthrop® ;5: SPAQ-CO; 6: </a:t>
            </a:r>
            <a:r>
              <a:rPr lang="en-GB" altLang="fr-FR" sz="900" dirty="0" smtClean="0">
                <a:solidFill>
                  <a:srgbClr val="000000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Brand name: </a:t>
            </a:r>
            <a:r>
              <a:rPr lang="en-GB" altLang="fr-FR" sz="900" dirty="0" err="1" smtClean="0">
                <a:solidFill>
                  <a:srgbClr val="000000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Artesun</a:t>
            </a:r>
            <a:r>
              <a:rPr lang="en-GB" altLang="fr-FR" sz="900" dirty="0" smtClean="0">
                <a:solidFill>
                  <a:srgbClr val="000000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®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>
                  <a:lumMod val="50000"/>
                  <a:lumOff val="50000"/>
                </a:srgbClr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416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</p:sldLayoutIdLst>
  <p:transition spd="slow"/>
  <p:timing>
    <p:tnLst>
      <p:par>
        <p:cTn id="1" dur="indefinite" restart="never" nodeType="tmRoot"/>
      </p:par>
    </p:tnLst>
  </p:timing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FFFFFF"/>
          </a:solidFill>
          <a:latin typeface="Arial"/>
          <a:ea typeface="ＭＳ Ｐゴシック" charset="-128"/>
          <a:cs typeface="ＭＳ Ｐゴシック" pitchFamily="-110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charset="0"/>
          <a:ea typeface="ＭＳ Ｐゴシック" charset="-128"/>
          <a:cs typeface="ＭＳ Ｐゴシック" pitchFamily="-110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charset="0"/>
          <a:ea typeface="ＭＳ Ｐゴシック" charset="-128"/>
          <a:cs typeface="ＭＳ Ｐゴシック" pitchFamily="-110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charset="0"/>
          <a:ea typeface="ＭＳ Ｐゴシック" charset="-128"/>
          <a:cs typeface="ＭＳ Ｐゴシック" pitchFamily="-110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charset="0"/>
          <a:ea typeface="ＭＳ Ｐゴシック" charset="-128"/>
          <a:cs typeface="ＭＳ Ｐゴシック" pitchFamily="-110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FFFFFF"/>
          </a:solidFill>
          <a:latin typeface="Arial" charset="0"/>
          <a:ea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FFFFFF"/>
          </a:solidFill>
          <a:latin typeface="Arial" charset="0"/>
          <a:ea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FFFFFF"/>
          </a:solidFill>
          <a:latin typeface="Arial" charset="0"/>
          <a:ea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FFFFFF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A7005F"/>
        </a:buClr>
        <a:buSzPct val="120000"/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-128"/>
          <a:cs typeface="ＭＳ Ｐゴシック" pitchFamily="-110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A6A6A6"/>
        </a:buClr>
        <a:buSzPct val="100000"/>
        <a:buFont typeface="Arial" charset="0"/>
        <a:buChar char="-"/>
        <a:defRPr sz="2000" kern="1200">
          <a:solidFill>
            <a:schemeClr val="tx1"/>
          </a:solidFill>
          <a:latin typeface="Arial"/>
          <a:ea typeface="ＭＳ Ｐゴシック" pitchFamily="34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A6A6A6"/>
        </a:buClr>
        <a:buFont typeface="Arial" charset="0"/>
        <a:buChar char="•"/>
        <a:defRPr kern="1200">
          <a:solidFill>
            <a:schemeClr val="tx1"/>
          </a:solidFill>
          <a:latin typeface="Arial"/>
          <a:ea typeface="Arial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SzPct val="70000"/>
        <a:defRPr sz="1600" b="1" kern="1200">
          <a:solidFill>
            <a:schemeClr val="tx1"/>
          </a:solidFill>
          <a:latin typeface="Arial"/>
          <a:ea typeface="Arial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defRPr sz="1600" kern="1200">
          <a:solidFill>
            <a:srgbClr val="000000">
              <a:alpha val="53000"/>
            </a:srgbClr>
          </a:solidFill>
          <a:latin typeface="Arial"/>
          <a:ea typeface="Arial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6013" y="707270"/>
            <a:ext cx="5049836" cy="55411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69310"/>
            <a:ext cx="201168" cy="2684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23564" y="6527945"/>
            <a:ext cx="2895600" cy="20746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spc="20" baseline="0">
                <a:solidFill>
                  <a:schemeClr val="accent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 defTabSz="914400"/>
            <a:r>
              <a:rPr lang="en-US" smtClean="0">
                <a:solidFill>
                  <a:srgbClr val="000000"/>
                </a:solidFill>
              </a:rPr>
              <a:t>© 2013 Bill &amp; Melinda Gates Foundation      |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727" y="6527357"/>
            <a:ext cx="190083" cy="20746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00">
                <a:solidFill>
                  <a:schemeClr val="accent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/>
            <a:fld id="{D3F7C509-FEEF-45D3-B896-7C07814C0C13}" type="slidenum">
              <a:rPr lang="en-US" smtClean="0">
                <a:solidFill>
                  <a:srgbClr val="000000"/>
                </a:solidFill>
              </a:rPr>
              <a:pPr defTabSz="914400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65126" y="6465243"/>
            <a:ext cx="8340725" cy="0"/>
          </a:xfrm>
          <a:prstGeom prst="line">
            <a:avLst/>
          </a:prstGeom>
          <a:ln w="63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65125" y="629573"/>
            <a:ext cx="3170238" cy="8621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smtClean="0"/>
              <a:t>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019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ts val="2300"/>
        </a:lnSpc>
        <a:spcBef>
          <a:spcPct val="0"/>
        </a:spcBef>
        <a:buNone/>
        <a:defRPr sz="2300" kern="1200" cap="all" baseline="0">
          <a:solidFill>
            <a:schemeClr val="accent6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Clr>
          <a:srgbClr val="2F85AA"/>
        </a:buClr>
        <a:buFont typeface="Wingdings" pitchFamily="2" charset="2"/>
        <a:buNone/>
        <a:defRPr sz="1400" kern="1200">
          <a:solidFill>
            <a:schemeClr val="accent6"/>
          </a:solidFill>
          <a:latin typeface="Arial" pitchFamily="34" charset="0"/>
          <a:ea typeface="+mn-ea"/>
          <a:cs typeface="Arial" pitchFamily="34" charset="0"/>
        </a:defRPr>
      </a:lvl1pPr>
      <a:lvl2pPr marL="182563" indent="-182563" algn="l" defTabSz="914400" rtl="0" eaLnBrk="1" latinLnBrk="0" hangingPunct="1">
        <a:spcBef>
          <a:spcPct val="20000"/>
        </a:spcBef>
        <a:buClr>
          <a:schemeClr val="accent3">
            <a:lumMod val="75000"/>
          </a:schemeClr>
        </a:buClr>
        <a:buFont typeface="Wingdings" panose="05000000000000000000" pitchFamily="2" charset="2"/>
        <a:buChar char="§"/>
        <a:defRPr sz="1300" kern="1200">
          <a:solidFill>
            <a:schemeClr val="accent6"/>
          </a:solidFill>
          <a:latin typeface="Arial" pitchFamily="34" charset="0"/>
          <a:ea typeface="+mn-ea"/>
          <a:cs typeface="Arial" pitchFamily="34" charset="0"/>
        </a:defRPr>
      </a:lvl2pPr>
      <a:lvl3pPr marL="344488" indent="-149225" algn="l" defTabSz="914400" rtl="0" eaLnBrk="1" latinLnBrk="0" hangingPunct="1">
        <a:spcBef>
          <a:spcPct val="20000"/>
        </a:spcBef>
        <a:buClr>
          <a:schemeClr val="accent3">
            <a:lumMod val="75000"/>
          </a:schemeClr>
        </a:buClr>
        <a:buFont typeface="Arial" pitchFamily="34" charset="0"/>
        <a:buChar char="•"/>
        <a:tabLst>
          <a:tab pos="400050" algn="l"/>
        </a:tabLst>
        <a:defRPr sz="1300" kern="1200">
          <a:solidFill>
            <a:schemeClr val="accent6"/>
          </a:solidFill>
          <a:latin typeface="Arial" pitchFamily="34" charset="0"/>
          <a:ea typeface="+mn-ea"/>
          <a:cs typeface="Arial" pitchFamily="34" charset="0"/>
        </a:defRPr>
      </a:lvl3pPr>
      <a:lvl4pPr marL="514350" indent="-171450" algn="l" defTabSz="914400" rtl="0" eaLnBrk="1" latinLnBrk="0" hangingPunct="1">
        <a:spcBef>
          <a:spcPct val="20000"/>
        </a:spcBef>
        <a:buClr>
          <a:schemeClr val="accent3">
            <a:lumMod val="75000"/>
          </a:schemeClr>
        </a:buClr>
        <a:buFont typeface="Arial" panose="020B0604020202020204" pitchFamily="34" charset="0"/>
        <a:buChar char="-"/>
        <a:defRPr sz="1100" kern="1200">
          <a:solidFill>
            <a:schemeClr val="accent6"/>
          </a:solidFill>
          <a:latin typeface="Arial" pitchFamily="34" charset="0"/>
          <a:ea typeface="+mn-ea"/>
          <a:cs typeface="Arial" pitchFamily="34" charset="0"/>
        </a:defRPr>
      </a:lvl4pPr>
      <a:lvl5pPr marL="685800" indent="-171450" algn="l" defTabSz="914400" rtl="0" eaLnBrk="1" latinLnBrk="0" hangingPunct="1">
        <a:spcBef>
          <a:spcPct val="20000"/>
        </a:spcBef>
        <a:buClr>
          <a:schemeClr val="accent3">
            <a:lumMod val="75000"/>
          </a:schemeClr>
        </a:buClr>
        <a:buSzPct val="100000"/>
        <a:buFont typeface="Arial" panose="020B0604020202020204" pitchFamily="34" charset="0"/>
        <a:buChar char="◦"/>
        <a:defRPr sz="1100" kern="1200">
          <a:solidFill>
            <a:schemeClr val="accent6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journals.plos.org/plosbiology/article?id=info:doi/10.1371/journal.pbio.1002360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PLOS Convergence Collection</a:t>
            </a:r>
            <a:br>
              <a:rPr lang="en-US" dirty="0" smtClean="0"/>
            </a:br>
            <a:r>
              <a:rPr lang="en-US" dirty="0" smtClean="0"/>
              <a:t>Launch and Panel Discussion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ICID</a:t>
            </a:r>
          </a:p>
          <a:p>
            <a:r>
              <a:rPr lang="en-US" dirty="0" smtClean="0"/>
              <a:t>Hyderabad, India</a:t>
            </a:r>
          </a:p>
          <a:p>
            <a:r>
              <a:rPr lang="en-US" dirty="0" smtClean="0"/>
              <a:t>3 March 2016</a:t>
            </a:r>
          </a:p>
          <a:p>
            <a:endParaRPr lang="en-US" dirty="0"/>
          </a:p>
          <a:p>
            <a:r>
              <a:rPr lang="en-US" dirty="0" smtClean="0"/>
              <a:t>Larry Peiperl MD</a:t>
            </a:r>
          </a:p>
          <a:p>
            <a:r>
              <a:rPr lang="en-US" dirty="0" smtClean="0"/>
              <a:t>Chief Editor, </a:t>
            </a:r>
            <a:r>
              <a:rPr lang="en-US" i="1" dirty="0" smtClean="0"/>
              <a:t>PLOS Medicine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4759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1762" y="2090827"/>
            <a:ext cx="7295776" cy="345016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Editorial and Publications Staff of </a:t>
            </a:r>
            <a:r>
              <a:rPr lang="en-US" i="1" dirty="0" smtClean="0"/>
              <a:t>PLOS Biology</a:t>
            </a:r>
            <a:r>
              <a:rPr lang="en-US" dirty="0" smtClean="0"/>
              <a:t>, </a:t>
            </a:r>
            <a:r>
              <a:rPr lang="en-US" i="1" dirty="0" smtClean="0"/>
              <a:t>PLOS Medicine</a:t>
            </a:r>
            <a:r>
              <a:rPr lang="en-US" dirty="0" smtClean="0"/>
              <a:t>, </a:t>
            </a:r>
            <a:r>
              <a:rPr lang="en-US" i="1" dirty="0" smtClean="0"/>
              <a:t>PLOS NTDs</a:t>
            </a:r>
            <a:endParaRPr lang="en-US" dirty="0"/>
          </a:p>
          <a:p>
            <a:r>
              <a:rPr lang="en-US" dirty="0" smtClean="0"/>
              <a:t>PLOS Collections and Marketing teams</a:t>
            </a:r>
          </a:p>
          <a:p>
            <a:r>
              <a:rPr lang="en-US" dirty="0" smtClean="0"/>
              <a:t>Sara Fewer, UCSF Global Health Group, Evidence to P</a:t>
            </a:r>
            <a:r>
              <a:rPr lang="en-US" dirty="0"/>
              <a:t>olicy </a:t>
            </a:r>
            <a:r>
              <a:rPr lang="en-US" dirty="0" smtClean="0"/>
              <a:t>Initiative</a:t>
            </a:r>
          </a:p>
          <a:p>
            <a:r>
              <a:rPr lang="en-US" dirty="0"/>
              <a:t>Guest Editors Gavin </a:t>
            </a:r>
            <a:r>
              <a:rPr lang="en-US" dirty="0" err="1" smtClean="0"/>
              <a:t>Yamey</a:t>
            </a:r>
            <a:r>
              <a:rPr lang="en-US" dirty="0"/>
              <a:t>, Duke Global Health </a:t>
            </a:r>
            <a:r>
              <a:rPr lang="en-US" dirty="0" smtClean="0"/>
              <a:t>Institute, USA, and </a:t>
            </a:r>
            <a:r>
              <a:rPr lang="en-US" dirty="0"/>
              <a:t>Carlos </a:t>
            </a:r>
            <a:r>
              <a:rPr lang="en-US" dirty="0" smtClean="0"/>
              <a:t>Morel, </a:t>
            </a:r>
            <a:r>
              <a:rPr lang="en-US" dirty="0"/>
              <a:t>Center for Technological Development in Health </a:t>
            </a:r>
            <a:r>
              <a:rPr lang="en-US" dirty="0" smtClean="0"/>
              <a:t>Oswaldo </a:t>
            </a:r>
            <a:r>
              <a:rPr lang="en-US" dirty="0"/>
              <a:t>Cruz Foundation (</a:t>
            </a:r>
            <a:r>
              <a:rPr lang="en-US" err="1" smtClean="0"/>
              <a:t>Fiocruz</a:t>
            </a:r>
            <a:r>
              <a:rPr lang="en-US" smtClean="0"/>
              <a:t>) </a:t>
            </a:r>
            <a:r>
              <a:rPr lang="en-US" dirty="0" smtClean="0"/>
              <a:t>Brazil</a:t>
            </a:r>
            <a:endParaRPr lang="en-US" dirty="0"/>
          </a:p>
          <a:p>
            <a:r>
              <a:rPr lang="en-US" dirty="0"/>
              <a:t>Bill and Melinda Gates </a:t>
            </a:r>
            <a:r>
              <a:rPr lang="en-US" dirty="0" smtClean="0"/>
              <a:t>Foundation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19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Distinguished Panel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41762" y="1534635"/>
            <a:ext cx="7295776" cy="4129199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err="1" smtClean="0"/>
              <a:t>Soumya</a:t>
            </a:r>
            <a:r>
              <a:rPr lang="en-US" b="1" dirty="0" smtClean="0"/>
              <a:t> </a:t>
            </a:r>
            <a:r>
              <a:rPr lang="en-US" b="1" dirty="0" err="1" smtClean="0"/>
              <a:t>Swaminathan</a:t>
            </a:r>
            <a:r>
              <a:rPr lang="en-US" dirty="0" smtClean="0"/>
              <a:t> </a:t>
            </a:r>
            <a:r>
              <a:rPr lang="en-US" i="1" dirty="0"/>
              <a:t>Secretary, Department of Health Research, Ministry of Health and Family Welfare, Government of India, and Director General of Indian Council of Medical </a:t>
            </a:r>
            <a:r>
              <a:rPr lang="en-US" i="1" dirty="0" smtClean="0"/>
              <a:t>Research</a:t>
            </a:r>
            <a:endParaRPr lang="en-US" dirty="0" smtClean="0"/>
          </a:p>
          <a:p>
            <a:r>
              <a:rPr lang="en-US" b="1" dirty="0" smtClean="0"/>
              <a:t>Stephan </a:t>
            </a:r>
            <a:r>
              <a:rPr lang="en-US" b="1" dirty="0" err="1" smtClean="0"/>
              <a:t>Duparc</a:t>
            </a:r>
            <a:r>
              <a:rPr lang="en-US" dirty="0"/>
              <a:t> </a:t>
            </a:r>
            <a:r>
              <a:rPr lang="en-US" i="1" dirty="0"/>
              <a:t>Chief Medical Officer, Medicines for Malaria </a:t>
            </a:r>
            <a:r>
              <a:rPr lang="en-US" i="1" dirty="0" smtClean="0"/>
              <a:t>Venture</a:t>
            </a:r>
            <a:r>
              <a:rPr lang="en-US" dirty="0" smtClean="0"/>
              <a:t> </a:t>
            </a:r>
          </a:p>
          <a:p>
            <a:r>
              <a:rPr lang="en-US" b="1" dirty="0" smtClean="0"/>
              <a:t>Cyril </a:t>
            </a:r>
            <a:r>
              <a:rPr lang="en-US" b="1" dirty="0" err="1" smtClean="0"/>
              <a:t>Engmann</a:t>
            </a:r>
            <a:r>
              <a:rPr lang="en-US" dirty="0" smtClean="0"/>
              <a:t> </a:t>
            </a:r>
            <a:r>
              <a:rPr lang="en-US" dirty="0"/>
              <a:t> </a:t>
            </a:r>
            <a:r>
              <a:rPr lang="en-US" i="1" dirty="0" smtClean="0"/>
              <a:t>Program </a:t>
            </a:r>
            <a:r>
              <a:rPr lang="en-US" i="1" dirty="0"/>
              <a:t>Leader, Maternal, Newborn, and Child Health and Nutrition, </a:t>
            </a:r>
            <a:r>
              <a:rPr lang="en-US" i="1" dirty="0" smtClean="0"/>
              <a:t>PATH</a:t>
            </a:r>
            <a:endParaRPr lang="en-US" dirty="0" smtClean="0"/>
          </a:p>
          <a:p>
            <a:r>
              <a:rPr lang="en-US" b="1" dirty="0" smtClean="0"/>
              <a:t>Harish </a:t>
            </a:r>
            <a:r>
              <a:rPr lang="en-US" b="1" dirty="0" err="1" smtClean="0"/>
              <a:t>Iyer</a:t>
            </a:r>
            <a:r>
              <a:rPr lang="en-US" dirty="0" smtClean="0"/>
              <a:t>  </a:t>
            </a:r>
            <a:r>
              <a:rPr lang="en-US" i="1" dirty="0" smtClean="0"/>
              <a:t>Senior </a:t>
            </a:r>
            <a:r>
              <a:rPr lang="en-US" i="1" dirty="0"/>
              <a:t>Scientific Advisor, Scientific Programs, India Country Office, Bill and Melinda Gates </a:t>
            </a:r>
            <a:r>
              <a:rPr lang="en-US" i="1" dirty="0" smtClean="0"/>
              <a:t>Foundation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40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 err="1"/>
              <a:t>Soumya</a:t>
            </a:r>
            <a:r>
              <a:rPr lang="en-US" sz="3200" b="1" dirty="0"/>
              <a:t> </a:t>
            </a:r>
            <a:r>
              <a:rPr lang="en-US" sz="3200" b="1" dirty="0" err="1"/>
              <a:t>Swaminathan</a:t>
            </a:r>
            <a:r>
              <a:rPr lang="en-US" sz="3200" b="1" dirty="0"/>
              <a:t> </a:t>
            </a:r>
            <a:endParaRPr lang="en-US" sz="3200" b="1" dirty="0" smtClean="0"/>
          </a:p>
          <a:p>
            <a:r>
              <a:rPr lang="en-US" dirty="0" smtClean="0"/>
              <a:t>Secretary</a:t>
            </a:r>
            <a:r>
              <a:rPr lang="en-US" dirty="0"/>
              <a:t>, Department of Health Research, Ministry of Health and Family Welfare, Government of India, and Director General of Indian Council of Medical Research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37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 smtClean="0"/>
              <a:t>Stephan Duparc</a:t>
            </a:r>
          </a:p>
          <a:p>
            <a:r>
              <a:rPr lang="en-US" dirty="0" smtClean="0"/>
              <a:t>Chief </a:t>
            </a:r>
            <a:r>
              <a:rPr lang="en-US" dirty="0"/>
              <a:t>Medical Officer, Medicines for Malaria Venture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252"/>
          <p:cNvSpPr/>
          <p:nvPr/>
        </p:nvSpPr>
        <p:spPr>
          <a:xfrm>
            <a:off x="5705204" y="1440595"/>
            <a:ext cx="930349" cy="406800"/>
          </a:xfrm>
          <a:prstGeom prst="rect">
            <a:avLst/>
          </a:prstGeom>
          <a:gradFill flip="none" rotWithShape="1">
            <a:gsLst>
              <a:gs pos="69000">
                <a:srgbClr val="3A90F1"/>
              </a:gs>
              <a:gs pos="100000">
                <a:srgbClr val="3A90F1">
                  <a:alpha val="25000"/>
                </a:srgb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57" name="Rectangle 256"/>
          <p:cNvSpPr/>
          <p:nvPr/>
        </p:nvSpPr>
        <p:spPr>
          <a:xfrm>
            <a:off x="5712953" y="1936015"/>
            <a:ext cx="930349" cy="406800"/>
          </a:xfrm>
          <a:prstGeom prst="rect">
            <a:avLst/>
          </a:prstGeom>
          <a:gradFill flip="none" rotWithShape="1">
            <a:gsLst>
              <a:gs pos="40000">
                <a:srgbClr val="3A90F1"/>
              </a:gs>
              <a:gs pos="100000">
                <a:srgbClr val="3A90F1">
                  <a:alpha val="25000"/>
                </a:srgb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336" name="Rectangle 335"/>
          <p:cNvSpPr/>
          <p:nvPr/>
        </p:nvSpPr>
        <p:spPr>
          <a:xfrm>
            <a:off x="4698221" y="3362104"/>
            <a:ext cx="930349" cy="406800"/>
          </a:xfrm>
          <a:prstGeom prst="rect">
            <a:avLst/>
          </a:prstGeom>
          <a:gradFill flip="none" rotWithShape="1">
            <a:gsLst>
              <a:gs pos="40000">
                <a:srgbClr val="7CCBED"/>
              </a:gs>
              <a:gs pos="100000">
                <a:srgbClr val="7CCBED">
                  <a:alpha val="25000"/>
                </a:srgb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314" name="Rectangle 313"/>
          <p:cNvSpPr/>
          <p:nvPr/>
        </p:nvSpPr>
        <p:spPr>
          <a:xfrm>
            <a:off x="7756248" y="1928267"/>
            <a:ext cx="928800" cy="406800"/>
          </a:xfrm>
          <a:prstGeom prst="rect">
            <a:avLst/>
          </a:prstGeom>
          <a:gradFill flip="none" rotWithShape="1">
            <a:gsLst>
              <a:gs pos="40000">
                <a:srgbClr val="CA65C0"/>
              </a:gs>
              <a:gs pos="100000">
                <a:srgbClr val="CA65C0">
                  <a:alpha val="25000"/>
                </a:srgb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313" name="Rectangle 312"/>
          <p:cNvSpPr/>
          <p:nvPr/>
        </p:nvSpPr>
        <p:spPr>
          <a:xfrm>
            <a:off x="7756248" y="1440595"/>
            <a:ext cx="928800" cy="406800"/>
          </a:xfrm>
          <a:prstGeom prst="rect">
            <a:avLst/>
          </a:prstGeom>
          <a:gradFill flip="none" rotWithShape="1">
            <a:gsLst>
              <a:gs pos="40000">
                <a:srgbClr val="CA65C0"/>
              </a:gs>
              <a:gs pos="100000">
                <a:srgbClr val="CA65C0">
                  <a:alpha val="25000"/>
                </a:srgb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315" name="Rectangle 314"/>
          <p:cNvSpPr/>
          <p:nvPr/>
        </p:nvSpPr>
        <p:spPr>
          <a:xfrm>
            <a:off x="7756248" y="2415283"/>
            <a:ext cx="928800" cy="406800"/>
          </a:xfrm>
          <a:prstGeom prst="rect">
            <a:avLst/>
          </a:prstGeom>
          <a:gradFill flip="none" rotWithShape="1">
            <a:gsLst>
              <a:gs pos="69000">
                <a:srgbClr val="CA65C0"/>
              </a:gs>
              <a:gs pos="100000">
                <a:srgbClr val="CA65C0">
                  <a:alpha val="25000"/>
                </a:srgbClr>
              </a:gs>
            </a:gsLst>
            <a:path path="rect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316" name="Rectangle 315"/>
          <p:cNvSpPr/>
          <p:nvPr/>
        </p:nvSpPr>
        <p:spPr>
          <a:xfrm>
            <a:off x="7745804" y="2894233"/>
            <a:ext cx="928800" cy="406800"/>
          </a:xfrm>
          <a:prstGeom prst="rect">
            <a:avLst/>
          </a:prstGeom>
          <a:gradFill flip="none" rotWithShape="1">
            <a:gsLst>
              <a:gs pos="40000">
                <a:srgbClr val="CA65C0"/>
              </a:gs>
              <a:gs pos="100000">
                <a:srgbClr val="CA65C0">
                  <a:alpha val="25000"/>
                </a:srgb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317" name="Rectangle 316"/>
          <p:cNvSpPr/>
          <p:nvPr/>
        </p:nvSpPr>
        <p:spPr>
          <a:xfrm>
            <a:off x="7756813" y="3362047"/>
            <a:ext cx="928800" cy="406800"/>
          </a:xfrm>
          <a:prstGeom prst="rect">
            <a:avLst/>
          </a:prstGeom>
          <a:gradFill flip="none" rotWithShape="1">
            <a:gsLst>
              <a:gs pos="40000">
                <a:srgbClr val="CA65C0"/>
              </a:gs>
              <a:gs pos="100000">
                <a:srgbClr val="CA65C0">
                  <a:alpha val="25000"/>
                </a:srgb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338" name="Rectangle 337"/>
          <p:cNvSpPr/>
          <p:nvPr/>
        </p:nvSpPr>
        <p:spPr>
          <a:xfrm>
            <a:off x="7762648" y="3829452"/>
            <a:ext cx="928800" cy="406800"/>
          </a:xfrm>
          <a:prstGeom prst="rect">
            <a:avLst/>
          </a:prstGeom>
          <a:gradFill flip="none" rotWithShape="1">
            <a:gsLst>
              <a:gs pos="40000">
                <a:srgbClr val="CA65C0"/>
              </a:gs>
              <a:gs pos="100000">
                <a:srgbClr val="CA65C0">
                  <a:alpha val="25000"/>
                </a:srgb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362" name="Rectangle 361"/>
          <p:cNvSpPr/>
          <p:nvPr/>
        </p:nvSpPr>
        <p:spPr>
          <a:xfrm>
            <a:off x="7756248" y="4325171"/>
            <a:ext cx="928800" cy="406800"/>
          </a:xfrm>
          <a:prstGeom prst="rect">
            <a:avLst/>
          </a:prstGeom>
          <a:gradFill flip="none" rotWithShape="1">
            <a:gsLst>
              <a:gs pos="40000">
                <a:srgbClr val="CA65C0"/>
              </a:gs>
              <a:gs pos="100000">
                <a:srgbClr val="CA65C0">
                  <a:alpha val="25000"/>
                </a:srgb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16" name="Rectangle 215"/>
          <p:cNvSpPr/>
          <p:nvPr/>
        </p:nvSpPr>
        <p:spPr>
          <a:xfrm>
            <a:off x="390248" y="1430059"/>
            <a:ext cx="928800" cy="406800"/>
          </a:xfrm>
          <a:prstGeom prst="rect">
            <a:avLst/>
          </a:prstGeom>
          <a:gradFill flip="none" rotWithShape="1">
            <a:gsLst>
              <a:gs pos="40000">
                <a:schemeClr val="accent4">
                  <a:lumMod val="20000"/>
                  <a:lumOff val="80000"/>
                </a:schemeClr>
              </a:gs>
              <a:gs pos="100000">
                <a:srgbClr val="FFFBF4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endPos="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17" name="Rectangle 216"/>
          <p:cNvSpPr/>
          <p:nvPr/>
        </p:nvSpPr>
        <p:spPr>
          <a:xfrm>
            <a:off x="390248" y="1905020"/>
            <a:ext cx="928800" cy="397197"/>
          </a:xfrm>
          <a:prstGeom prst="rect">
            <a:avLst/>
          </a:prstGeom>
          <a:gradFill flip="none" rotWithShape="1">
            <a:gsLst>
              <a:gs pos="40000">
                <a:schemeClr val="accent4">
                  <a:lumMod val="20000"/>
                  <a:lumOff val="80000"/>
                </a:schemeClr>
              </a:gs>
              <a:gs pos="100000">
                <a:srgbClr val="FFFBF4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18" name="Rectangle 217"/>
          <p:cNvSpPr/>
          <p:nvPr/>
        </p:nvSpPr>
        <p:spPr>
          <a:xfrm>
            <a:off x="390248" y="2376537"/>
            <a:ext cx="928800" cy="406800"/>
          </a:xfrm>
          <a:prstGeom prst="rect">
            <a:avLst/>
          </a:prstGeom>
          <a:gradFill flip="none" rotWithShape="1">
            <a:gsLst>
              <a:gs pos="40000">
                <a:schemeClr val="accent4">
                  <a:lumMod val="20000"/>
                  <a:lumOff val="80000"/>
                </a:schemeClr>
              </a:gs>
              <a:gs pos="100000">
                <a:srgbClr val="FFFBF4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19" name="Rectangle 218"/>
          <p:cNvSpPr/>
          <p:nvPr/>
        </p:nvSpPr>
        <p:spPr>
          <a:xfrm>
            <a:off x="398612" y="2870083"/>
            <a:ext cx="928800" cy="406800"/>
          </a:xfrm>
          <a:prstGeom prst="rect">
            <a:avLst/>
          </a:prstGeom>
          <a:gradFill flip="none" rotWithShape="1">
            <a:gsLst>
              <a:gs pos="40000">
                <a:schemeClr val="accent4">
                  <a:lumMod val="20000"/>
                  <a:lumOff val="80000"/>
                </a:schemeClr>
              </a:gs>
              <a:gs pos="100000">
                <a:srgbClr val="FFFBF4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20" name="Rectangle 219"/>
          <p:cNvSpPr/>
          <p:nvPr/>
        </p:nvSpPr>
        <p:spPr>
          <a:xfrm>
            <a:off x="390813" y="3332449"/>
            <a:ext cx="928800" cy="406800"/>
          </a:xfrm>
          <a:prstGeom prst="rect">
            <a:avLst/>
          </a:prstGeom>
          <a:gradFill flip="none" rotWithShape="1">
            <a:gsLst>
              <a:gs pos="40000">
                <a:schemeClr val="accent4">
                  <a:lumMod val="20000"/>
                  <a:lumOff val="80000"/>
                </a:schemeClr>
              </a:gs>
              <a:gs pos="100000">
                <a:srgbClr val="FFFBF4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21" name="Rectangle 220"/>
          <p:cNvSpPr/>
          <p:nvPr/>
        </p:nvSpPr>
        <p:spPr>
          <a:xfrm>
            <a:off x="390248" y="3805319"/>
            <a:ext cx="928800" cy="406800"/>
          </a:xfrm>
          <a:prstGeom prst="rect">
            <a:avLst/>
          </a:prstGeom>
          <a:gradFill flip="none" rotWithShape="1">
            <a:gsLst>
              <a:gs pos="40000">
                <a:schemeClr val="accent4">
                  <a:lumMod val="20000"/>
                  <a:lumOff val="80000"/>
                </a:schemeClr>
              </a:gs>
              <a:gs pos="100000">
                <a:srgbClr val="FFFBF4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22" name="Rectangle 221"/>
          <p:cNvSpPr/>
          <p:nvPr/>
        </p:nvSpPr>
        <p:spPr>
          <a:xfrm>
            <a:off x="390248" y="4276619"/>
            <a:ext cx="928800" cy="406800"/>
          </a:xfrm>
          <a:prstGeom prst="rect">
            <a:avLst/>
          </a:prstGeom>
          <a:gradFill flip="none" rotWithShape="1">
            <a:gsLst>
              <a:gs pos="40000">
                <a:schemeClr val="accent4">
                  <a:lumMod val="20000"/>
                  <a:lumOff val="80000"/>
                </a:schemeClr>
              </a:gs>
              <a:gs pos="100000">
                <a:srgbClr val="FFFBF4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23" name="Rectangle 222"/>
          <p:cNvSpPr/>
          <p:nvPr/>
        </p:nvSpPr>
        <p:spPr>
          <a:xfrm>
            <a:off x="390248" y="4763525"/>
            <a:ext cx="928800" cy="406800"/>
          </a:xfrm>
          <a:prstGeom prst="rect">
            <a:avLst/>
          </a:prstGeom>
          <a:gradFill flip="none" rotWithShape="1">
            <a:gsLst>
              <a:gs pos="40000">
                <a:schemeClr val="accent4">
                  <a:lumMod val="20000"/>
                  <a:lumOff val="80000"/>
                </a:schemeClr>
              </a:gs>
              <a:gs pos="100000">
                <a:srgbClr val="FFFBF4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24" name="Rectangle 223"/>
          <p:cNvSpPr/>
          <p:nvPr/>
        </p:nvSpPr>
        <p:spPr>
          <a:xfrm>
            <a:off x="390248" y="5247633"/>
            <a:ext cx="928800" cy="406800"/>
          </a:xfrm>
          <a:prstGeom prst="rect">
            <a:avLst/>
          </a:prstGeom>
          <a:gradFill flip="none" rotWithShape="1">
            <a:gsLst>
              <a:gs pos="40000">
                <a:schemeClr val="accent4">
                  <a:lumMod val="20000"/>
                  <a:lumOff val="80000"/>
                </a:schemeClr>
              </a:gs>
              <a:gs pos="100000">
                <a:srgbClr val="FFFBF4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25" name="Rectangle 224"/>
          <p:cNvSpPr/>
          <p:nvPr/>
        </p:nvSpPr>
        <p:spPr>
          <a:xfrm>
            <a:off x="390248" y="5722593"/>
            <a:ext cx="928800" cy="406800"/>
          </a:xfrm>
          <a:prstGeom prst="rect">
            <a:avLst/>
          </a:prstGeom>
          <a:gradFill flip="none" rotWithShape="1">
            <a:gsLst>
              <a:gs pos="40000">
                <a:schemeClr val="accent4">
                  <a:lumMod val="20000"/>
                  <a:lumOff val="80000"/>
                </a:schemeClr>
              </a:gs>
              <a:gs pos="100000">
                <a:srgbClr val="FFFBF4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27" name="Rectangle 226"/>
          <p:cNvSpPr/>
          <p:nvPr/>
        </p:nvSpPr>
        <p:spPr>
          <a:xfrm>
            <a:off x="1476098" y="1430059"/>
            <a:ext cx="928800" cy="406800"/>
          </a:xfrm>
          <a:prstGeom prst="rect">
            <a:avLst/>
          </a:prstGeom>
          <a:gradFill flip="none" rotWithShape="1">
            <a:gsLst>
              <a:gs pos="40000">
                <a:srgbClr val="FFD341"/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28" name="Rectangle 227"/>
          <p:cNvSpPr/>
          <p:nvPr/>
        </p:nvSpPr>
        <p:spPr>
          <a:xfrm>
            <a:off x="1476098" y="1905020"/>
            <a:ext cx="928800" cy="397197"/>
          </a:xfrm>
          <a:prstGeom prst="rect">
            <a:avLst/>
          </a:prstGeom>
          <a:gradFill flip="none" rotWithShape="1">
            <a:gsLst>
              <a:gs pos="40000">
                <a:srgbClr val="FFD341"/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29" name="Rectangle 228"/>
          <p:cNvSpPr/>
          <p:nvPr/>
        </p:nvSpPr>
        <p:spPr>
          <a:xfrm>
            <a:off x="1465654" y="2372979"/>
            <a:ext cx="928800" cy="406800"/>
          </a:xfrm>
          <a:prstGeom prst="rect">
            <a:avLst/>
          </a:prstGeom>
          <a:gradFill flip="none" rotWithShape="1">
            <a:gsLst>
              <a:gs pos="40000">
                <a:srgbClr val="FFD341"/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30" name="Rectangle 229"/>
          <p:cNvSpPr/>
          <p:nvPr/>
        </p:nvSpPr>
        <p:spPr>
          <a:xfrm>
            <a:off x="1465654" y="2859040"/>
            <a:ext cx="928800" cy="406800"/>
          </a:xfrm>
          <a:prstGeom prst="rect">
            <a:avLst/>
          </a:prstGeom>
          <a:gradFill flip="none" rotWithShape="1">
            <a:gsLst>
              <a:gs pos="40000">
                <a:srgbClr val="FFD341"/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31" name="Rectangle 230"/>
          <p:cNvSpPr/>
          <p:nvPr/>
        </p:nvSpPr>
        <p:spPr>
          <a:xfrm>
            <a:off x="1470926" y="3332449"/>
            <a:ext cx="928800" cy="406800"/>
          </a:xfrm>
          <a:prstGeom prst="rect">
            <a:avLst/>
          </a:prstGeom>
          <a:gradFill flip="none" rotWithShape="1">
            <a:gsLst>
              <a:gs pos="40000">
                <a:srgbClr val="FFD341"/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32" name="Rectangle 231"/>
          <p:cNvSpPr/>
          <p:nvPr/>
        </p:nvSpPr>
        <p:spPr>
          <a:xfrm>
            <a:off x="1476098" y="3805319"/>
            <a:ext cx="928800" cy="406800"/>
          </a:xfrm>
          <a:prstGeom prst="rect">
            <a:avLst/>
          </a:prstGeom>
          <a:gradFill flip="none" rotWithShape="1">
            <a:gsLst>
              <a:gs pos="40000">
                <a:srgbClr val="FFD341"/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" b="1" noProof="1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</a:rPr>
              <a:t>Heterocycles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 noProof="1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</a:rPr>
              <a:t>UCT</a:t>
            </a:r>
          </a:p>
        </p:txBody>
      </p:sp>
      <p:sp>
        <p:nvSpPr>
          <p:cNvPr id="233" name="Rectangle 232"/>
          <p:cNvSpPr/>
          <p:nvPr/>
        </p:nvSpPr>
        <p:spPr>
          <a:xfrm>
            <a:off x="1476098" y="4276619"/>
            <a:ext cx="928800" cy="406800"/>
          </a:xfrm>
          <a:prstGeom prst="rect">
            <a:avLst/>
          </a:prstGeom>
          <a:gradFill flip="none" rotWithShape="1">
            <a:gsLst>
              <a:gs pos="40000">
                <a:srgbClr val="FFD341"/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" b="1" noProof="1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</a:rPr>
              <a:t>Open Source Drug Discovery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 noProof="1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</a:rPr>
              <a:t>Univ. Sydney</a:t>
            </a:r>
          </a:p>
        </p:txBody>
      </p:sp>
      <p:sp>
        <p:nvSpPr>
          <p:cNvPr id="234" name="Rectangle 233"/>
          <p:cNvSpPr/>
          <p:nvPr/>
        </p:nvSpPr>
        <p:spPr>
          <a:xfrm>
            <a:off x="1476098" y="4763525"/>
            <a:ext cx="928800" cy="406800"/>
          </a:xfrm>
          <a:prstGeom prst="rect">
            <a:avLst/>
          </a:prstGeom>
          <a:gradFill flip="none" rotWithShape="1">
            <a:gsLst>
              <a:gs pos="40000">
                <a:srgbClr val="FFD341"/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</a:rPr>
              <a:t>Heterocycles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CH" altLang="en-US" sz="700" noProof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</a:rPr>
              <a:t>Celgene</a:t>
            </a:r>
            <a:endParaRPr lang="en-US" altLang="en-US" sz="700" noProof="1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</a:endParaRPr>
          </a:p>
        </p:txBody>
      </p:sp>
      <p:sp>
        <p:nvSpPr>
          <p:cNvPr id="235" name="Rectangle 234"/>
          <p:cNvSpPr/>
          <p:nvPr/>
        </p:nvSpPr>
        <p:spPr>
          <a:xfrm>
            <a:off x="1476098" y="5247633"/>
            <a:ext cx="928800" cy="406800"/>
          </a:xfrm>
          <a:prstGeom prst="rect">
            <a:avLst/>
          </a:prstGeom>
          <a:gradFill flip="none" rotWithShape="1">
            <a:gsLst>
              <a:gs pos="40000">
                <a:srgbClr val="FFD341"/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</a:rPr>
              <a:t>Whole cell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CH" altLang="en-US" sz="700" noProof="1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</a:rPr>
              <a:t>St Jude/Rutgers/USF</a:t>
            </a:r>
            <a:endParaRPr lang="en-US" altLang="en-US" sz="700" noProof="1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</a:endParaRPr>
          </a:p>
        </p:txBody>
      </p:sp>
      <p:sp>
        <p:nvSpPr>
          <p:cNvPr id="237" name="Rectangle 236"/>
          <p:cNvSpPr/>
          <p:nvPr/>
        </p:nvSpPr>
        <p:spPr>
          <a:xfrm>
            <a:off x="2616136" y="1440595"/>
            <a:ext cx="930349" cy="406800"/>
          </a:xfrm>
          <a:prstGeom prst="rect">
            <a:avLst/>
          </a:prstGeom>
          <a:gradFill flip="none" rotWithShape="1">
            <a:gsLst>
              <a:gs pos="40000">
                <a:srgbClr val="D4E982"/>
              </a:gs>
              <a:gs pos="100000">
                <a:srgbClr val="D4E982">
                  <a:alpha val="25000"/>
                </a:srgb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320" name="Rectangle 319"/>
          <p:cNvSpPr/>
          <p:nvPr/>
        </p:nvSpPr>
        <p:spPr>
          <a:xfrm>
            <a:off x="6695798" y="1440595"/>
            <a:ext cx="928800" cy="406800"/>
          </a:xfrm>
          <a:prstGeom prst="rect">
            <a:avLst/>
          </a:prstGeom>
          <a:gradFill flip="none" rotWithShape="1">
            <a:gsLst>
              <a:gs pos="40000">
                <a:srgbClr val="3B46D6"/>
              </a:gs>
              <a:gs pos="100000">
                <a:srgbClr val="3B46D6">
                  <a:alpha val="10000"/>
                </a:srgb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325" name="Rectangle 324"/>
          <p:cNvSpPr/>
          <p:nvPr/>
        </p:nvSpPr>
        <p:spPr>
          <a:xfrm>
            <a:off x="2613942" y="1904644"/>
            <a:ext cx="930349" cy="397197"/>
          </a:xfrm>
          <a:prstGeom prst="rect">
            <a:avLst/>
          </a:prstGeom>
          <a:gradFill flip="none" rotWithShape="1">
            <a:gsLst>
              <a:gs pos="40000">
                <a:srgbClr val="D4E982"/>
              </a:gs>
              <a:gs pos="100000">
                <a:srgbClr val="D4E982">
                  <a:alpha val="25000"/>
                </a:srgb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327" name="Rectangle 326"/>
          <p:cNvSpPr/>
          <p:nvPr/>
        </p:nvSpPr>
        <p:spPr>
          <a:xfrm>
            <a:off x="2619672" y="2859040"/>
            <a:ext cx="930349" cy="406800"/>
          </a:xfrm>
          <a:prstGeom prst="rect">
            <a:avLst/>
          </a:prstGeom>
          <a:gradFill flip="none" rotWithShape="1">
            <a:gsLst>
              <a:gs pos="40000">
                <a:srgbClr val="D4E982"/>
              </a:gs>
              <a:gs pos="100000">
                <a:srgbClr val="D4E982">
                  <a:alpha val="25000"/>
                </a:srgb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328" name="Rectangle 327"/>
          <p:cNvSpPr/>
          <p:nvPr/>
        </p:nvSpPr>
        <p:spPr>
          <a:xfrm>
            <a:off x="2619672" y="3307851"/>
            <a:ext cx="930349" cy="406800"/>
          </a:xfrm>
          <a:prstGeom prst="rect">
            <a:avLst/>
          </a:prstGeom>
          <a:gradFill flip="none" rotWithShape="1">
            <a:gsLst>
              <a:gs pos="40000">
                <a:srgbClr val="D4E982"/>
              </a:gs>
              <a:gs pos="100000">
                <a:srgbClr val="D4E982">
                  <a:alpha val="25000"/>
                </a:srgb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329" name="Rectangle 328"/>
          <p:cNvSpPr/>
          <p:nvPr/>
        </p:nvSpPr>
        <p:spPr>
          <a:xfrm>
            <a:off x="2600520" y="3767863"/>
            <a:ext cx="930349" cy="406800"/>
          </a:xfrm>
          <a:prstGeom prst="rect">
            <a:avLst/>
          </a:prstGeom>
          <a:gradFill flip="none" rotWithShape="1">
            <a:gsLst>
              <a:gs pos="40000">
                <a:srgbClr val="D4E982"/>
              </a:gs>
              <a:gs pos="100000">
                <a:srgbClr val="D4E982">
                  <a:alpha val="25000"/>
                </a:srgb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330" name="Rectangle 329"/>
          <p:cNvSpPr/>
          <p:nvPr/>
        </p:nvSpPr>
        <p:spPr>
          <a:xfrm>
            <a:off x="2609576" y="4246796"/>
            <a:ext cx="930349" cy="406800"/>
          </a:xfrm>
          <a:prstGeom prst="rect">
            <a:avLst/>
          </a:prstGeom>
          <a:gradFill flip="none" rotWithShape="1">
            <a:gsLst>
              <a:gs pos="40000">
                <a:srgbClr val="D4E982"/>
              </a:gs>
              <a:gs pos="100000">
                <a:srgbClr val="D4E982">
                  <a:alpha val="25000"/>
                </a:srgb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331" name="Rectangle 330"/>
          <p:cNvSpPr/>
          <p:nvPr/>
        </p:nvSpPr>
        <p:spPr>
          <a:xfrm>
            <a:off x="3629030" y="1440595"/>
            <a:ext cx="930349" cy="406800"/>
          </a:xfrm>
          <a:prstGeom prst="rect">
            <a:avLst/>
          </a:prstGeom>
          <a:gradFill flip="none" rotWithShape="1">
            <a:gsLst>
              <a:gs pos="40000">
                <a:srgbClr val="59C584"/>
              </a:gs>
              <a:gs pos="100000">
                <a:srgbClr val="51A24E">
                  <a:alpha val="10000"/>
                </a:srgb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332" name="Rectangle 331"/>
          <p:cNvSpPr/>
          <p:nvPr/>
        </p:nvSpPr>
        <p:spPr>
          <a:xfrm>
            <a:off x="4706189" y="1440595"/>
            <a:ext cx="930349" cy="406800"/>
          </a:xfrm>
          <a:prstGeom prst="rect">
            <a:avLst/>
          </a:prstGeom>
          <a:gradFill flip="none" rotWithShape="1">
            <a:gsLst>
              <a:gs pos="40000">
                <a:srgbClr val="7CCBED"/>
              </a:gs>
              <a:gs pos="100000">
                <a:srgbClr val="7CCBED">
                  <a:alpha val="25000"/>
                </a:srgb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333" name="Rectangle 332"/>
          <p:cNvSpPr/>
          <p:nvPr/>
        </p:nvSpPr>
        <p:spPr>
          <a:xfrm>
            <a:off x="4706248" y="1936240"/>
            <a:ext cx="930349" cy="397197"/>
          </a:xfrm>
          <a:prstGeom prst="rect">
            <a:avLst/>
          </a:prstGeom>
          <a:gradFill flip="none" rotWithShape="1">
            <a:gsLst>
              <a:gs pos="40000">
                <a:srgbClr val="7CCBED"/>
              </a:gs>
              <a:gs pos="100000">
                <a:srgbClr val="7CCBED">
                  <a:alpha val="25000"/>
                </a:srgb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334" name="Rectangle 333"/>
          <p:cNvSpPr/>
          <p:nvPr/>
        </p:nvSpPr>
        <p:spPr>
          <a:xfrm>
            <a:off x="4712602" y="2392195"/>
            <a:ext cx="930349" cy="406800"/>
          </a:xfrm>
          <a:prstGeom prst="rect">
            <a:avLst/>
          </a:prstGeom>
          <a:gradFill flip="none" rotWithShape="1">
            <a:gsLst>
              <a:gs pos="40000">
                <a:srgbClr val="7CCBED"/>
              </a:gs>
              <a:gs pos="100000">
                <a:srgbClr val="7CCBED">
                  <a:alpha val="25000"/>
                </a:srgb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335" name="Rectangle 334"/>
          <p:cNvSpPr/>
          <p:nvPr/>
        </p:nvSpPr>
        <p:spPr>
          <a:xfrm>
            <a:off x="4706189" y="2871248"/>
            <a:ext cx="930349" cy="406800"/>
          </a:xfrm>
          <a:prstGeom prst="rect">
            <a:avLst/>
          </a:prstGeom>
          <a:gradFill flip="none" rotWithShape="1">
            <a:gsLst>
              <a:gs pos="40000">
                <a:srgbClr val="7CCBED"/>
              </a:gs>
              <a:gs pos="100000">
                <a:srgbClr val="7CCBED">
                  <a:alpha val="25000"/>
                </a:srgb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337" name="Rectangle 336"/>
          <p:cNvSpPr/>
          <p:nvPr/>
        </p:nvSpPr>
        <p:spPr>
          <a:xfrm>
            <a:off x="7762648" y="4806924"/>
            <a:ext cx="928800" cy="397197"/>
          </a:xfrm>
          <a:prstGeom prst="rect">
            <a:avLst/>
          </a:prstGeom>
          <a:gradFill flip="none" rotWithShape="1">
            <a:gsLst>
              <a:gs pos="40000">
                <a:srgbClr val="CA65C0"/>
              </a:gs>
              <a:gs pos="100000">
                <a:srgbClr val="CA65C0">
                  <a:alpha val="25000"/>
                </a:srgb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61500" y="722505"/>
            <a:ext cx="15533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Translational</a:t>
            </a:r>
            <a:endParaRPr lang="en-US" sz="2000" b="1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74352" y="722505"/>
            <a:ext cx="24918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Product development</a:t>
            </a:r>
            <a:endParaRPr lang="en-US" sz="2000" b="1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95067" y="730405"/>
            <a:ext cx="8899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Access</a:t>
            </a:r>
            <a:endParaRPr lang="en-US" sz="2000" b="1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442587" y="1466871"/>
            <a:ext cx="79130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" b="1" noProof="1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</a:rPr>
              <a:t>Miniportfolio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 noProof="1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</a:rPr>
              <a:t>Novartis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2633794" y="1935201"/>
            <a:ext cx="955019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80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SJ733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St Jude/Eisai</a:t>
            </a:r>
            <a:endParaRPr lang="en-US" sz="700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3664084" y="1458583"/>
            <a:ext cx="955019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80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MMV048</a:t>
            </a:r>
            <a:endParaRPr lang="fr-FR" sz="800" b="1" dirty="0" smtClean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UCT/TIA</a:t>
            </a:r>
            <a:endParaRPr lang="en-US" sz="700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4729356" y="1460387"/>
            <a:ext cx="955019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8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OZ439/PQP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700" dirty="0" err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Sanofi</a:t>
            </a:r>
            <a:endParaRPr lang="en-US" sz="700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6727959" y="1465540"/>
            <a:ext cx="929764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8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Rectal </a:t>
            </a:r>
            <a:r>
              <a:rPr lang="es-ES_tradnl" sz="8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Artesunate</a:t>
            </a:r>
            <a:r>
              <a:rPr lang="es-ES_tradnl" sz="8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 </a:t>
            </a:r>
            <a:r>
              <a:rPr lang="fr-FR" sz="800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*</a:t>
            </a:r>
            <a:endParaRPr lang="es-ES_tradnl" sz="800" b="1" dirty="0" smtClean="0">
              <a:solidFill>
                <a:srgbClr val="FF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700" dirty="0" err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Cipla</a:t>
            </a:r>
            <a:r>
              <a:rPr lang="fr-FR" sz="7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/</a:t>
            </a:r>
            <a:r>
              <a:rPr lang="fr-FR" sz="700" dirty="0" err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Strides</a:t>
            </a:r>
            <a:r>
              <a:rPr lang="fr-FR" sz="7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/WHO-TDR</a:t>
            </a:r>
            <a:endParaRPr lang="en-US" sz="700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686571" y="1129555"/>
            <a:ext cx="78418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Preclinical</a:t>
            </a:r>
            <a:endParaRPr lang="en-US" sz="1100" b="1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609040" y="1007330"/>
            <a:ext cx="11226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Patient confirmatory</a:t>
            </a:r>
            <a:endParaRPr lang="en-US" sz="1100" b="1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832911" y="1074984"/>
            <a:ext cx="102143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Post approval </a:t>
            </a:r>
            <a:endParaRPr lang="en-US" sz="9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615556" y="1026881"/>
            <a:ext cx="99253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Human volunteers</a:t>
            </a:r>
            <a:endParaRPr lang="en-US" sz="1100" b="1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681081" y="1007330"/>
            <a:ext cx="10109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Patient exploratory</a:t>
            </a:r>
            <a:endParaRPr lang="en-US" sz="1100" b="1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758728" y="1020978"/>
            <a:ext cx="971550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Regulatory review </a:t>
            </a:r>
            <a:endParaRPr lang="en-US" sz="900" b="1" dirty="0" smtClean="0">
              <a:solidFill>
                <a:srgbClr val="A4004A"/>
              </a:solidFill>
              <a:latin typeface="Arial"/>
              <a:ea typeface="ＭＳ Ｐゴシック" charset="0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9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3" name="ZoneTexte 72"/>
          <p:cNvSpPr txBox="1"/>
          <p:nvPr/>
        </p:nvSpPr>
        <p:spPr>
          <a:xfrm>
            <a:off x="1514343" y="1475498"/>
            <a:ext cx="791305" cy="2231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8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1 project</a:t>
            </a:r>
            <a:endParaRPr lang="fr-CH" sz="800" b="1" dirty="0" smtClean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CH" sz="65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Novartis</a:t>
            </a:r>
            <a:endParaRPr lang="en-US" sz="650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</p:txBody>
      </p:sp>
      <p:sp>
        <p:nvSpPr>
          <p:cNvPr id="74" name="ZoneTexte 73"/>
          <p:cNvSpPr txBox="1"/>
          <p:nvPr/>
        </p:nvSpPr>
        <p:spPr>
          <a:xfrm>
            <a:off x="2641530" y="1475497"/>
            <a:ext cx="845182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8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P218</a:t>
            </a:r>
            <a:endParaRPr lang="fr-FR" sz="800" b="1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(</a:t>
            </a:r>
            <a:r>
              <a:rPr lang="en-US" sz="700" dirty="0" err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Biotec</a:t>
            </a:r>
            <a:r>
              <a:rPr lang="en-US" sz="7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)</a:t>
            </a:r>
            <a:endParaRPr lang="en-US" sz="700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</p:txBody>
      </p:sp>
      <p:sp>
        <p:nvSpPr>
          <p:cNvPr id="75" name="ZoneTexte 74"/>
          <p:cNvSpPr txBox="1"/>
          <p:nvPr/>
        </p:nvSpPr>
        <p:spPr>
          <a:xfrm>
            <a:off x="4708417" y="3399665"/>
            <a:ext cx="79130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80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DSM265</a:t>
            </a:r>
            <a:endParaRPr lang="hr-HR" sz="800" b="1" dirty="0" smtClean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7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Takeda</a:t>
            </a:r>
            <a:endParaRPr lang="en-US" sz="700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</p:txBody>
      </p:sp>
      <p:sp>
        <p:nvSpPr>
          <p:cNvPr id="76" name="ZoneTexte 75"/>
          <p:cNvSpPr txBox="1"/>
          <p:nvPr/>
        </p:nvSpPr>
        <p:spPr>
          <a:xfrm>
            <a:off x="5738831" y="1451811"/>
            <a:ext cx="79130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800" b="1" dirty="0" err="1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Tafenoquine</a:t>
            </a:r>
            <a:r>
              <a:rPr lang="de-DE" sz="80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 </a:t>
            </a:r>
            <a:endParaRPr lang="hr-HR" sz="800" b="1" dirty="0" smtClean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r-HR" sz="7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GSK</a:t>
            </a:r>
            <a:endParaRPr lang="en-US" sz="700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</p:txBody>
      </p:sp>
      <p:sp>
        <p:nvSpPr>
          <p:cNvPr id="77" name="ZoneTexte 76"/>
          <p:cNvSpPr txBox="1"/>
          <p:nvPr/>
        </p:nvSpPr>
        <p:spPr>
          <a:xfrm>
            <a:off x="442587" y="1929469"/>
            <a:ext cx="79130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" b="1" noProof="1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</a:rPr>
              <a:t>Miniportfolio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CH" altLang="en-US" sz="700" noProof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</a:rPr>
              <a:t>GSK</a:t>
            </a:r>
            <a:endParaRPr lang="en-US" altLang="en-US" sz="700" noProof="1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</a:endParaRPr>
          </a:p>
        </p:txBody>
      </p:sp>
      <p:sp>
        <p:nvSpPr>
          <p:cNvPr id="78" name="ZoneTexte 77"/>
          <p:cNvSpPr txBox="1"/>
          <p:nvPr/>
        </p:nvSpPr>
        <p:spPr>
          <a:xfrm>
            <a:off x="1514343" y="1929470"/>
            <a:ext cx="791305" cy="2231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CH" sz="80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2</a:t>
            </a:r>
            <a:r>
              <a:rPr lang="cs-CZ" sz="8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 projects</a:t>
            </a:r>
            <a:endParaRPr lang="fr-CH" sz="800" b="1" dirty="0" smtClean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CH" sz="65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GSK</a:t>
            </a:r>
            <a:endParaRPr lang="en-US" sz="650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</p:txBody>
      </p:sp>
      <p:sp>
        <p:nvSpPr>
          <p:cNvPr id="79" name="ZoneTexte 78"/>
          <p:cNvSpPr txBox="1"/>
          <p:nvPr/>
        </p:nvSpPr>
        <p:spPr>
          <a:xfrm>
            <a:off x="442587" y="2408991"/>
            <a:ext cx="79130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r-HR" sz="8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Miniportfolio</a:t>
            </a:r>
            <a:endParaRPr lang="fr-CH" sz="800" b="1" dirty="0" smtClean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CH" sz="7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Sanofi</a:t>
            </a:r>
            <a:r>
              <a:rPr lang="hr-HR" sz="7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 </a:t>
            </a:r>
            <a:endParaRPr lang="en-US" sz="700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</p:txBody>
      </p:sp>
      <p:sp>
        <p:nvSpPr>
          <p:cNvPr id="80" name="ZoneTexte 79"/>
          <p:cNvSpPr txBox="1"/>
          <p:nvPr/>
        </p:nvSpPr>
        <p:spPr>
          <a:xfrm>
            <a:off x="1522892" y="2400648"/>
            <a:ext cx="791305" cy="330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" b="1" noProof="1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</a:rPr>
              <a:t>Orthologue Leads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 noProof="1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</a:rPr>
              <a:t>Sanofi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65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83" name="ZoneTexte 82"/>
          <p:cNvSpPr txBox="1"/>
          <p:nvPr/>
        </p:nvSpPr>
        <p:spPr>
          <a:xfrm>
            <a:off x="432144" y="2888281"/>
            <a:ext cx="79130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8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Heterocycles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7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Univ. Campinas</a:t>
            </a:r>
            <a:endParaRPr lang="en-US" sz="700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</p:txBody>
      </p:sp>
      <p:sp>
        <p:nvSpPr>
          <p:cNvPr id="84" name="ZoneTexte 83"/>
          <p:cNvSpPr txBox="1"/>
          <p:nvPr/>
        </p:nvSpPr>
        <p:spPr>
          <a:xfrm>
            <a:off x="1503899" y="2888281"/>
            <a:ext cx="79130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" b="1" noProof="1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</a:rPr>
              <a:t>Tetraoxanes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 noProof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</a:rPr>
              <a:t>LSTM/Univ. Liverpool</a:t>
            </a:r>
            <a:endParaRPr lang="en-US" altLang="en-US" sz="700" noProof="1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</a:endParaRPr>
          </a:p>
        </p:txBody>
      </p:sp>
      <p:sp>
        <p:nvSpPr>
          <p:cNvPr id="86" name="ZoneTexte 85"/>
          <p:cNvSpPr txBox="1"/>
          <p:nvPr/>
        </p:nvSpPr>
        <p:spPr>
          <a:xfrm>
            <a:off x="1514908" y="3358680"/>
            <a:ext cx="791305" cy="330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" b="1" noProof="1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</a:rPr>
              <a:t>DHODH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 noProof="1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</a:rPr>
              <a:t>UTSW/UW/Monash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65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89" name="ZoneTexte 88"/>
          <p:cNvSpPr txBox="1"/>
          <p:nvPr/>
        </p:nvSpPr>
        <p:spPr>
          <a:xfrm>
            <a:off x="442587" y="3837275"/>
            <a:ext cx="791305" cy="330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CH" altLang="en-US" sz="800" b="1" noProof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</a:rPr>
              <a:t>Heterocycles</a:t>
            </a:r>
            <a:endParaRPr lang="en-US" altLang="en-US" sz="800" b="1" noProof="1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CH" altLang="en-US" sz="700" noProof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</a:rPr>
              <a:t>Takeda</a:t>
            </a:r>
            <a:endParaRPr lang="en-US" altLang="en-US" sz="700" noProof="1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65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92" name="ZoneTexte 91"/>
          <p:cNvSpPr txBox="1"/>
          <p:nvPr/>
        </p:nvSpPr>
        <p:spPr>
          <a:xfrm>
            <a:off x="471295" y="4800692"/>
            <a:ext cx="79130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8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Screening</a:t>
            </a:r>
            <a:endParaRPr lang="hr-HR" sz="700" b="1" dirty="0" smtClean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CH" sz="700" dirty="0" err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Merck</a:t>
            </a:r>
            <a:r>
              <a:rPr lang="fr-CH" sz="7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 </a:t>
            </a:r>
            <a:r>
              <a:rPr lang="fr-CH" sz="700" dirty="0" err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Serono</a:t>
            </a:r>
            <a:endParaRPr lang="en-US" sz="700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</p:txBody>
      </p:sp>
      <p:sp>
        <p:nvSpPr>
          <p:cNvPr id="94" name="ZoneTexte 93"/>
          <p:cNvSpPr txBox="1"/>
          <p:nvPr/>
        </p:nvSpPr>
        <p:spPr>
          <a:xfrm>
            <a:off x="442587" y="5303429"/>
            <a:ext cx="79130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8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Pathogen </a:t>
            </a:r>
            <a:r>
              <a:rPr lang="nl-NL" sz="80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Box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CH" sz="7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MMV</a:t>
            </a:r>
            <a:endParaRPr lang="en-US" sz="700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</p:txBody>
      </p:sp>
      <p:sp>
        <p:nvSpPr>
          <p:cNvPr id="96" name="ZoneTexte 95"/>
          <p:cNvSpPr txBox="1"/>
          <p:nvPr/>
        </p:nvSpPr>
        <p:spPr>
          <a:xfrm>
            <a:off x="442587" y="5756329"/>
            <a:ext cx="79130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CH" sz="8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Other</a:t>
            </a:r>
            <a:r>
              <a:rPr lang="fr-CH" sz="8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 </a:t>
            </a:r>
            <a:r>
              <a:rPr lang="fr-CH" sz="8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projects</a:t>
            </a:r>
            <a:endParaRPr lang="fr-CH" sz="700" dirty="0" smtClean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CH" sz="7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24 </a:t>
            </a:r>
            <a:r>
              <a:rPr lang="fr-CH" sz="700" dirty="0" err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projects</a:t>
            </a:r>
            <a:endParaRPr lang="en-US" sz="700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</p:txBody>
      </p:sp>
      <p:sp>
        <p:nvSpPr>
          <p:cNvPr id="97" name="ZoneTexte 96"/>
          <p:cNvSpPr txBox="1"/>
          <p:nvPr/>
        </p:nvSpPr>
        <p:spPr>
          <a:xfrm>
            <a:off x="442587" y="4316577"/>
            <a:ext cx="79130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8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Heterocycles</a:t>
            </a:r>
            <a:endParaRPr lang="fr-FR" sz="800" b="1" dirty="0" smtClean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700" dirty="0" err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Eisai</a:t>
            </a:r>
            <a:endParaRPr lang="hr-HR" sz="700" dirty="0" smtClean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</p:txBody>
      </p:sp>
      <p:sp>
        <p:nvSpPr>
          <p:cNvPr id="100" name="ZoneTexte 99"/>
          <p:cNvSpPr txBox="1"/>
          <p:nvPr/>
        </p:nvSpPr>
        <p:spPr>
          <a:xfrm>
            <a:off x="2667088" y="2875898"/>
            <a:ext cx="95501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8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PA92 </a:t>
            </a:r>
            <a:endParaRPr lang="fr-FR" sz="800" b="1" i="1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7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(</a:t>
            </a:r>
            <a:r>
              <a:rPr lang="fr-FR" sz="700" dirty="0" err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Drexel</a:t>
            </a:r>
            <a:r>
              <a:rPr lang="fr-FR" sz="7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/UW/GNF)</a:t>
            </a:r>
            <a:endParaRPr lang="en-US" sz="700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</p:txBody>
      </p:sp>
      <p:sp>
        <p:nvSpPr>
          <p:cNvPr id="101" name="ZoneTexte 100"/>
          <p:cNvSpPr txBox="1"/>
          <p:nvPr/>
        </p:nvSpPr>
        <p:spPr>
          <a:xfrm>
            <a:off x="2669477" y="3327829"/>
            <a:ext cx="955019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8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MMV253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7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(</a:t>
            </a:r>
            <a:r>
              <a:rPr lang="fr-FR" sz="700" dirty="0" err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AstraZeneca</a:t>
            </a:r>
            <a:r>
              <a:rPr lang="fr-FR" sz="7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)</a:t>
            </a:r>
            <a:endParaRPr lang="en-US" sz="700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</p:txBody>
      </p:sp>
      <p:sp>
        <p:nvSpPr>
          <p:cNvPr id="102" name="ZoneTexte 101"/>
          <p:cNvSpPr txBox="1"/>
          <p:nvPr/>
        </p:nvSpPr>
        <p:spPr>
          <a:xfrm>
            <a:off x="4729415" y="1953863"/>
            <a:ext cx="955019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80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OZ439/FQ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700" dirty="0" err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Sanofi</a:t>
            </a:r>
            <a:endParaRPr lang="en-US" sz="700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</p:txBody>
      </p:sp>
      <p:sp>
        <p:nvSpPr>
          <p:cNvPr id="103" name="ZoneTexte 102"/>
          <p:cNvSpPr txBox="1"/>
          <p:nvPr/>
        </p:nvSpPr>
        <p:spPr>
          <a:xfrm>
            <a:off x="4733003" y="2419023"/>
            <a:ext cx="955019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80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KAE609</a:t>
            </a:r>
            <a:r>
              <a:rPr lang="fr-FR" sz="65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 </a:t>
            </a:r>
            <a:endParaRPr lang="fr-FR" sz="650" b="1" dirty="0" smtClean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700" dirty="0" err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Novartis</a:t>
            </a:r>
            <a:endParaRPr lang="en-US" sz="700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</p:txBody>
      </p:sp>
      <p:sp>
        <p:nvSpPr>
          <p:cNvPr id="104" name="ZoneTexte 103"/>
          <p:cNvSpPr txBox="1"/>
          <p:nvPr/>
        </p:nvSpPr>
        <p:spPr>
          <a:xfrm>
            <a:off x="4728101" y="2918205"/>
            <a:ext cx="955019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8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KAF156</a:t>
            </a:r>
            <a:endParaRPr lang="fr-FR" sz="800" b="1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700" dirty="0" err="1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Novartis</a:t>
            </a:r>
            <a:endParaRPr lang="en-US" sz="700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</p:txBody>
      </p:sp>
      <p:sp>
        <p:nvSpPr>
          <p:cNvPr id="107" name="ZoneTexte 106"/>
          <p:cNvSpPr txBox="1"/>
          <p:nvPr/>
        </p:nvSpPr>
        <p:spPr>
          <a:xfrm>
            <a:off x="7791656" y="1960319"/>
            <a:ext cx="1029175" cy="3539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r-HR" sz="80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Artesunate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r-HR" sz="80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for injection</a:t>
            </a:r>
            <a:r>
              <a:rPr lang="hr-HR" sz="8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 </a:t>
            </a:r>
            <a:endParaRPr lang="hr-HR" sz="800" dirty="0" smtClean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s-IS" sz="7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Guilin </a:t>
            </a:r>
            <a:endParaRPr lang="en-US" sz="700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</p:txBody>
      </p:sp>
      <p:sp>
        <p:nvSpPr>
          <p:cNvPr id="108" name="ZoneTexte 107"/>
          <p:cNvSpPr txBox="1"/>
          <p:nvPr/>
        </p:nvSpPr>
        <p:spPr>
          <a:xfrm>
            <a:off x="7779251" y="2432830"/>
            <a:ext cx="882538" cy="3539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r-TR" sz="80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Dihydro</a:t>
            </a:r>
            <a:r>
              <a:rPr lang="tr-TR" sz="8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-artemisinin</a:t>
            </a:r>
            <a:r>
              <a:rPr lang="tr-TR" sz="80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- </a:t>
            </a:r>
            <a:r>
              <a:rPr lang="tr-TR" sz="8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piperaquine </a:t>
            </a:r>
            <a:r>
              <a:rPr lang="tr-TR" sz="800" b="1" dirty="0" smtClean="0">
                <a:solidFill>
                  <a:srgbClr val="7F7F7F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700" dirty="0" err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Sigma</a:t>
            </a:r>
            <a:r>
              <a:rPr lang="de-DE" sz="700" dirty="0" err="1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-Tau</a:t>
            </a:r>
            <a:r>
              <a:rPr lang="de-DE" sz="7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 </a:t>
            </a:r>
            <a:endParaRPr lang="en-US" sz="700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7786664" y="2917403"/>
            <a:ext cx="955019" cy="4539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r-HR" sz="80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Pyronaridine</a:t>
            </a:r>
            <a:r>
              <a:rPr lang="hr-HR" sz="8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r-HR" sz="8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artesunate</a:t>
            </a:r>
            <a:r>
              <a:rPr lang="hr-HR" sz="800" b="1" dirty="0" smtClean="0">
                <a:solidFill>
                  <a:srgbClr val="7F7F7F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 </a:t>
            </a:r>
            <a:endParaRPr lang="hr-HR" sz="800" dirty="0" smtClean="0">
              <a:solidFill>
                <a:srgbClr val="7F7F7F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700" dirty="0" err="1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Shin</a:t>
            </a:r>
            <a:r>
              <a:rPr lang="fi-FI" sz="7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 </a:t>
            </a:r>
            <a:r>
              <a:rPr lang="fi-FI" sz="700" dirty="0" err="1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Poong</a:t>
            </a:r>
            <a:endParaRPr lang="fi-FI" sz="700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65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11" name="ZoneTexte 110"/>
          <p:cNvSpPr txBox="1"/>
          <p:nvPr/>
        </p:nvSpPr>
        <p:spPr>
          <a:xfrm>
            <a:off x="7786663" y="3408469"/>
            <a:ext cx="955019" cy="3539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800" b="1" dirty="0" err="1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Artesunate</a:t>
            </a:r>
            <a:r>
              <a:rPr lang="es-ES_tradnl" sz="80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-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800" b="1" dirty="0" err="1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amodiaquine</a:t>
            </a:r>
            <a:r>
              <a:rPr lang="es-ES_tradnl" sz="80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 </a:t>
            </a:r>
            <a:r>
              <a:rPr lang="es-ES_tradnl" sz="700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*</a:t>
            </a:r>
            <a:r>
              <a:rPr lang="es-ES_tradnl" sz="650" b="1" dirty="0" smtClean="0">
                <a:solidFill>
                  <a:srgbClr val="7F7F7F"/>
                </a:solidFill>
                <a:latin typeface="Arial"/>
                <a:ea typeface="ＭＳ Ｐゴシック" charset="0"/>
                <a:cs typeface="Arial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s-IS" sz="7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Sanofi/ DNDi</a:t>
            </a:r>
            <a:endParaRPr lang="en-US" sz="700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</p:txBody>
      </p:sp>
      <p:sp>
        <p:nvSpPr>
          <p:cNvPr id="112" name="ZoneTexte 111"/>
          <p:cNvSpPr txBox="1"/>
          <p:nvPr/>
        </p:nvSpPr>
        <p:spPr>
          <a:xfrm>
            <a:off x="7812874" y="3877114"/>
            <a:ext cx="955019" cy="45397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800" b="1" dirty="0" err="1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Artesunate-</a:t>
            </a:r>
            <a:r>
              <a:rPr lang="fr-FR" sz="8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8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Mefloquine</a:t>
            </a:r>
            <a:r>
              <a:rPr lang="es-ES_tradnl" sz="700" b="1" dirty="0">
                <a:solidFill>
                  <a:srgbClr val="FF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 </a:t>
            </a:r>
            <a:r>
              <a:rPr lang="fr-FR" sz="600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*</a:t>
            </a:r>
            <a:endParaRPr lang="es-ES_tradnl" sz="650" dirty="0" smtClean="0">
              <a:solidFill>
                <a:srgbClr val="FF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700" dirty="0" err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Cipla</a:t>
            </a:r>
            <a:r>
              <a:rPr lang="fr-FR" sz="7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/</a:t>
            </a:r>
            <a:r>
              <a:rPr lang="fr-FR" sz="700" dirty="0" err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DNDi</a:t>
            </a:r>
            <a:r>
              <a:rPr lang="fr-FR" sz="7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 </a:t>
            </a:r>
            <a:endParaRPr lang="fr-FR" sz="700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65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64" name="Rectangle 10"/>
          <p:cNvSpPr>
            <a:spLocks noChangeArrowheads="1"/>
          </p:cNvSpPr>
          <p:nvPr/>
        </p:nvSpPr>
        <p:spPr bwMode="auto">
          <a:xfrm>
            <a:off x="0" y="-3"/>
            <a:ext cx="8928100" cy="8064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CH" sz="3600" dirty="0" err="1" smtClean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MMV’s</a:t>
            </a:r>
            <a:r>
              <a:rPr lang="fr-CH" sz="3600" dirty="0" smtClean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 </a:t>
            </a:r>
            <a:r>
              <a:rPr lang="fr-CH" sz="3600" dirty="0" err="1" smtClean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Supported</a:t>
            </a:r>
            <a:r>
              <a:rPr lang="fr-CH" sz="3600" dirty="0" smtClean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 </a:t>
            </a:r>
            <a:r>
              <a:rPr lang="fr-CH" sz="3600" dirty="0" err="1" smtClean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Projects</a:t>
            </a:r>
            <a:endParaRPr lang="en-US" sz="3600" dirty="0">
              <a:solidFill>
                <a:srgbClr val="000000"/>
              </a:solidFill>
              <a:latin typeface="Calibri" charset="0"/>
              <a:ea typeface="ＭＳ Ｐゴシック" charset="0"/>
            </a:endParaRPr>
          </a:p>
        </p:txBody>
      </p:sp>
      <p:pic>
        <p:nvPicPr>
          <p:cNvPr id="168" name="Image 167" descr="stamp_approv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9200" y="3847452"/>
            <a:ext cx="219432" cy="189509"/>
          </a:xfrm>
          <a:prstGeom prst="rect">
            <a:avLst/>
          </a:prstGeom>
          <a:effectLst/>
        </p:spPr>
      </p:pic>
      <p:pic>
        <p:nvPicPr>
          <p:cNvPr id="169" name="Image 168" descr="stamp_approv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365" y="3380244"/>
            <a:ext cx="219432" cy="189509"/>
          </a:xfrm>
          <a:prstGeom prst="rect">
            <a:avLst/>
          </a:prstGeom>
        </p:spPr>
      </p:pic>
      <p:pic>
        <p:nvPicPr>
          <p:cNvPr id="170" name="Image 169" descr="stamp_approv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2356" y="2912200"/>
            <a:ext cx="219432" cy="189509"/>
          </a:xfrm>
          <a:prstGeom prst="rect">
            <a:avLst/>
          </a:prstGeom>
        </p:spPr>
      </p:pic>
      <p:pic>
        <p:nvPicPr>
          <p:cNvPr id="171" name="Image 170" descr="stamp_approv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4748" y="2540811"/>
            <a:ext cx="219432" cy="189509"/>
          </a:xfrm>
          <a:prstGeom prst="rect">
            <a:avLst/>
          </a:prstGeom>
        </p:spPr>
      </p:pic>
      <p:pic>
        <p:nvPicPr>
          <p:cNvPr id="172" name="Image 171" descr="stamp_approv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2800" y="1954368"/>
            <a:ext cx="219432" cy="189509"/>
          </a:xfrm>
          <a:prstGeom prst="rect">
            <a:avLst/>
          </a:prstGeom>
        </p:spPr>
      </p:pic>
      <p:pic>
        <p:nvPicPr>
          <p:cNvPr id="173" name="Image 172" descr="stamp_approv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1475" y="1469148"/>
            <a:ext cx="219432" cy="189509"/>
          </a:xfrm>
          <a:prstGeom prst="rect">
            <a:avLst/>
          </a:prstGeom>
        </p:spPr>
      </p:pic>
      <p:sp>
        <p:nvSpPr>
          <p:cNvPr id="267" name="Rectangle 266"/>
          <p:cNvSpPr/>
          <p:nvPr/>
        </p:nvSpPr>
        <p:spPr>
          <a:xfrm>
            <a:off x="4706189" y="1854811"/>
            <a:ext cx="930349" cy="36000"/>
          </a:xfrm>
          <a:prstGeom prst="rect">
            <a:avLst/>
          </a:prstGeom>
          <a:solidFill>
            <a:srgbClr val="EC66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82" name="Rectangle 281"/>
          <p:cNvSpPr/>
          <p:nvPr/>
        </p:nvSpPr>
        <p:spPr>
          <a:xfrm>
            <a:off x="4712602" y="2809196"/>
            <a:ext cx="930349" cy="36000"/>
          </a:xfrm>
          <a:prstGeom prst="rect">
            <a:avLst/>
          </a:prstGeom>
          <a:solidFill>
            <a:srgbClr val="EC66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91" name="Rectangle 290"/>
          <p:cNvSpPr/>
          <p:nvPr/>
        </p:nvSpPr>
        <p:spPr>
          <a:xfrm>
            <a:off x="4698221" y="3276043"/>
            <a:ext cx="930349" cy="36000"/>
          </a:xfrm>
          <a:prstGeom prst="rect">
            <a:avLst/>
          </a:prstGeom>
          <a:solidFill>
            <a:srgbClr val="EC66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94" name="Rectangle 293"/>
          <p:cNvSpPr/>
          <p:nvPr/>
        </p:nvSpPr>
        <p:spPr>
          <a:xfrm>
            <a:off x="5720700" y="2349439"/>
            <a:ext cx="930349" cy="36000"/>
          </a:xfrm>
          <a:prstGeom prst="rect">
            <a:avLst/>
          </a:prstGeom>
          <a:solidFill>
            <a:srgbClr val="FAC7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95" name="Rectangle 294"/>
          <p:cNvSpPr/>
          <p:nvPr/>
        </p:nvSpPr>
        <p:spPr>
          <a:xfrm>
            <a:off x="5706275" y="1870308"/>
            <a:ext cx="930349" cy="36000"/>
          </a:xfrm>
          <a:prstGeom prst="rect">
            <a:avLst/>
          </a:prstGeom>
          <a:solidFill>
            <a:srgbClr val="EC66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96" name="Rectangle 295"/>
          <p:cNvSpPr/>
          <p:nvPr/>
        </p:nvSpPr>
        <p:spPr>
          <a:xfrm>
            <a:off x="5706275" y="1838559"/>
            <a:ext cx="930349" cy="36000"/>
          </a:xfrm>
          <a:prstGeom prst="rect">
            <a:avLst/>
          </a:prstGeom>
          <a:solidFill>
            <a:srgbClr val="D1C6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97" name="Rectangle 296"/>
          <p:cNvSpPr/>
          <p:nvPr/>
        </p:nvSpPr>
        <p:spPr>
          <a:xfrm>
            <a:off x="7762654" y="5202431"/>
            <a:ext cx="930349" cy="36000"/>
          </a:xfrm>
          <a:prstGeom prst="rect">
            <a:avLst/>
          </a:prstGeom>
          <a:solidFill>
            <a:srgbClr val="FAC7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98" name="Rectangle 297"/>
          <p:cNvSpPr/>
          <p:nvPr/>
        </p:nvSpPr>
        <p:spPr>
          <a:xfrm>
            <a:off x="6695219" y="1847695"/>
            <a:ext cx="930349" cy="36000"/>
          </a:xfrm>
          <a:prstGeom prst="rect">
            <a:avLst/>
          </a:prstGeom>
          <a:solidFill>
            <a:srgbClr val="B12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99" name="Rectangle 298"/>
          <p:cNvSpPr/>
          <p:nvPr/>
        </p:nvSpPr>
        <p:spPr>
          <a:xfrm>
            <a:off x="7751401" y="1862613"/>
            <a:ext cx="940053" cy="36000"/>
          </a:xfrm>
          <a:prstGeom prst="rect">
            <a:avLst/>
          </a:prstGeom>
          <a:solidFill>
            <a:srgbClr val="FAC7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300" name="Rectangle 299"/>
          <p:cNvSpPr/>
          <p:nvPr/>
        </p:nvSpPr>
        <p:spPr>
          <a:xfrm>
            <a:off x="7756254" y="2329771"/>
            <a:ext cx="930349" cy="36000"/>
          </a:xfrm>
          <a:prstGeom prst="rect">
            <a:avLst/>
          </a:prstGeom>
          <a:solidFill>
            <a:srgbClr val="B12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301" name="Rectangle 300"/>
          <p:cNvSpPr/>
          <p:nvPr/>
        </p:nvSpPr>
        <p:spPr>
          <a:xfrm>
            <a:off x="7762654" y="4253884"/>
            <a:ext cx="930349" cy="36000"/>
          </a:xfrm>
          <a:prstGeom prst="rect">
            <a:avLst/>
          </a:prstGeom>
          <a:solidFill>
            <a:srgbClr val="FAC7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302" name="Rectangle 301"/>
          <p:cNvSpPr/>
          <p:nvPr/>
        </p:nvSpPr>
        <p:spPr>
          <a:xfrm>
            <a:off x="7756254" y="4733765"/>
            <a:ext cx="930349" cy="36000"/>
          </a:xfrm>
          <a:prstGeom prst="rect">
            <a:avLst/>
          </a:prstGeom>
          <a:solidFill>
            <a:srgbClr val="F6D6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356" name="ZoneTexte 355"/>
          <p:cNvSpPr txBox="1"/>
          <p:nvPr/>
        </p:nvSpPr>
        <p:spPr>
          <a:xfrm>
            <a:off x="2651945" y="3801764"/>
            <a:ext cx="499574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8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GSK030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7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GSK</a:t>
            </a:r>
            <a:endParaRPr lang="en-US" sz="700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</p:txBody>
      </p:sp>
      <p:sp>
        <p:nvSpPr>
          <p:cNvPr id="357" name="ZoneTexte 356"/>
          <p:cNvSpPr txBox="1"/>
          <p:nvPr/>
        </p:nvSpPr>
        <p:spPr>
          <a:xfrm>
            <a:off x="2628334" y="4238865"/>
            <a:ext cx="717261" cy="4162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8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DSM421</a:t>
            </a:r>
            <a:r>
              <a:rPr lang="fr-FR" sz="65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 noProof="1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</a:rPr>
              <a:t>(UTSW/UW/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 noProof="1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</a:rPr>
              <a:t>Monash)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65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58" name="ZoneTexte 357"/>
          <p:cNvSpPr txBox="1"/>
          <p:nvPr/>
        </p:nvSpPr>
        <p:spPr>
          <a:xfrm>
            <a:off x="7774858" y="4823413"/>
            <a:ext cx="928800" cy="35394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800" b="1" dirty="0" err="1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Pyronaridine</a:t>
            </a:r>
            <a:r>
              <a:rPr lang="it-IT" sz="80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8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A</a:t>
            </a:r>
            <a:r>
              <a:rPr lang="it-IT" sz="8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rtesunate</a:t>
            </a:r>
            <a:r>
              <a:rPr lang="it-IT" sz="8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 </a:t>
            </a:r>
            <a:r>
              <a:rPr lang="fr-FR" sz="8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P</a:t>
            </a:r>
            <a:r>
              <a:rPr lang="it-IT" sz="8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aediatric</a:t>
            </a:r>
            <a:endParaRPr lang="it-IT" sz="800" b="1" dirty="0" smtClean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700" dirty="0" err="1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Shin</a:t>
            </a:r>
            <a:r>
              <a:rPr lang="pl-PL" sz="7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 </a:t>
            </a:r>
            <a:r>
              <a:rPr lang="pl-PL" sz="700" dirty="0" err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Poong</a:t>
            </a:r>
            <a:endParaRPr lang="en-US" sz="700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</p:txBody>
      </p:sp>
      <p:sp>
        <p:nvSpPr>
          <p:cNvPr id="360" name="Rectangle 359"/>
          <p:cNvSpPr/>
          <p:nvPr/>
        </p:nvSpPr>
        <p:spPr>
          <a:xfrm>
            <a:off x="7745810" y="3298364"/>
            <a:ext cx="930349" cy="36000"/>
          </a:xfrm>
          <a:prstGeom prst="rect">
            <a:avLst/>
          </a:prstGeom>
          <a:solidFill>
            <a:srgbClr val="FAC7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361" name="Rectangle 360"/>
          <p:cNvSpPr/>
          <p:nvPr/>
        </p:nvSpPr>
        <p:spPr>
          <a:xfrm>
            <a:off x="7751400" y="2812064"/>
            <a:ext cx="930349" cy="36000"/>
          </a:xfrm>
          <a:prstGeom prst="rect">
            <a:avLst/>
          </a:prstGeom>
          <a:solidFill>
            <a:srgbClr val="FAC7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06" name="ZoneTexte 105"/>
          <p:cNvSpPr txBox="1"/>
          <p:nvPr/>
        </p:nvSpPr>
        <p:spPr>
          <a:xfrm>
            <a:off x="7803942" y="4346075"/>
            <a:ext cx="789448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8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SPAQ</a:t>
            </a:r>
            <a:r>
              <a:rPr lang="fr-FR" sz="6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fr-FR" sz="700" b="1" dirty="0" smtClean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*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Guilin</a:t>
            </a:r>
            <a:r>
              <a:rPr lang="en-US" sz="65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endParaRPr lang="en-US" sz="65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64" name="Rectangle 363"/>
          <p:cNvSpPr/>
          <p:nvPr/>
        </p:nvSpPr>
        <p:spPr>
          <a:xfrm>
            <a:off x="4706248" y="2337740"/>
            <a:ext cx="930349" cy="36000"/>
          </a:xfrm>
          <a:prstGeom prst="rect">
            <a:avLst/>
          </a:prstGeom>
          <a:solidFill>
            <a:srgbClr val="EC66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370" name="Image 369" descr="stamp_approv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2800" y="4346172"/>
            <a:ext cx="219432" cy="189509"/>
          </a:xfrm>
          <a:prstGeom prst="rect">
            <a:avLst/>
          </a:prstGeom>
        </p:spPr>
      </p:pic>
      <p:sp>
        <p:nvSpPr>
          <p:cNvPr id="105" name="ZoneTexte 104"/>
          <p:cNvSpPr txBox="1"/>
          <p:nvPr/>
        </p:nvSpPr>
        <p:spPr>
          <a:xfrm>
            <a:off x="5747503" y="1935205"/>
            <a:ext cx="821966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o-RO" sz="8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</a:rPr>
              <a:t>Dihydroartemisinin piperaquine</a:t>
            </a:r>
            <a:endParaRPr lang="ro-RO" sz="800" b="1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7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</a:rPr>
              <a:t>P</a:t>
            </a:r>
            <a:r>
              <a:rPr lang="it-IT" sz="7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</a:rPr>
              <a:t>aediatric</a:t>
            </a:r>
            <a:endParaRPr lang="it-IT" sz="700" b="1" dirty="0" smtClean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7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Sigma-Tau</a:t>
            </a:r>
            <a:r>
              <a:rPr lang="de-DE" sz="7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endParaRPr lang="en-US" sz="7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2" name="Image 1" descr="icon_bloodcell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192" y="4278545"/>
            <a:ext cx="154800" cy="154800"/>
          </a:xfrm>
          <a:prstGeom prst="rect">
            <a:avLst/>
          </a:prstGeom>
        </p:spPr>
      </p:pic>
      <p:pic>
        <p:nvPicPr>
          <p:cNvPr id="10" name="Image 9" descr="icon_shield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58" y="4434297"/>
            <a:ext cx="154800" cy="154800"/>
          </a:xfrm>
          <a:prstGeom prst="rect">
            <a:avLst/>
          </a:prstGeom>
        </p:spPr>
      </p:pic>
      <p:pic>
        <p:nvPicPr>
          <p:cNvPr id="203" name="Image 202" descr="icon_bloodcell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061" y="2901628"/>
            <a:ext cx="154800" cy="154800"/>
          </a:xfrm>
          <a:prstGeom prst="rect">
            <a:avLst/>
          </a:prstGeom>
        </p:spPr>
      </p:pic>
      <p:pic>
        <p:nvPicPr>
          <p:cNvPr id="204" name="Image 203" descr="icon_mosquito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061" y="3062336"/>
            <a:ext cx="154800" cy="154800"/>
          </a:xfrm>
          <a:prstGeom prst="rect">
            <a:avLst/>
          </a:prstGeom>
        </p:spPr>
      </p:pic>
      <p:pic>
        <p:nvPicPr>
          <p:cNvPr id="205" name="Image 204" descr="icon_bloodcell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939" y="3403945"/>
            <a:ext cx="154800" cy="154800"/>
          </a:xfrm>
          <a:prstGeom prst="rect">
            <a:avLst/>
          </a:prstGeom>
        </p:spPr>
      </p:pic>
      <p:pic>
        <p:nvPicPr>
          <p:cNvPr id="207" name="Image 206" descr="icon_bloodcell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880" y="3820355"/>
            <a:ext cx="154800" cy="154800"/>
          </a:xfrm>
          <a:prstGeom prst="rect">
            <a:avLst/>
          </a:prstGeom>
        </p:spPr>
      </p:pic>
      <p:pic>
        <p:nvPicPr>
          <p:cNvPr id="208" name="Image 207" descr="icon_mosquito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50" y="3965988"/>
            <a:ext cx="154800" cy="154800"/>
          </a:xfrm>
          <a:prstGeom prst="rect">
            <a:avLst/>
          </a:prstGeom>
        </p:spPr>
      </p:pic>
      <p:pic>
        <p:nvPicPr>
          <p:cNvPr id="236" name="Image 235" descr="icon_bloodcell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805" y="1987037"/>
            <a:ext cx="154800" cy="151147"/>
          </a:xfrm>
          <a:prstGeom prst="rect">
            <a:avLst/>
          </a:prstGeom>
        </p:spPr>
      </p:pic>
      <p:pic>
        <p:nvPicPr>
          <p:cNvPr id="238" name="Image 237" descr="icon_bloodcell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200" y="1480859"/>
            <a:ext cx="154800" cy="154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926" y="715997"/>
            <a:ext cx="1150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</a:rPr>
              <a:t>Research</a:t>
            </a:r>
            <a:endParaRPr lang="en-US" sz="2000" b="1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97001" y="999177"/>
            <a:ext cx="11260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CH" sz="11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</a:rPr>
              <a:t>Lead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</a:rPr>
              <a:t>optimization</a:t>
            </a:r>
            <a:endParaRPr lang="en-US" sz="1100" b="1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</a:endParaRPr>
          </a:p>
        </p:txBody>
      </p:sp>
      <p:pic>
        <p:nvPicPr>
          <p:cNvPr id="161" name="Image 63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24228" y="1020872"/>
            <a:ext cx="275003" cy="3758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3" name="Rectangle 162"/>
          <p:cNvSpPr/>
          <p:nvPr/>
        </p:nvSpPr>
        <p:spPr>
          <a:xfrm>
            <a:off x="321815" y="996105"/>
            <a:ext cx="96436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Lead generation</a:t>
            </a:r>
            <a:endParaRPr lang="en-US" sz="1100" b="1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</p:txBody>
      </p:sp>
      <p:pic>
        <p:nvPicPr>
          <p:cNvPr id="166" name="Image 63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53614" y="1028824"/>
            <a:ext cx="275003" cy="3758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7" name="Image 63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92776" y="1029408"/>
            <a:ext cx="275003" cy="3758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5" name="Footer Placeholder 3"/>
          <p:cNvSpPr>
            <a:spLocks noGrp="1"/>
          </p:cNvSpPr>
          <p:nvPr/>
        </p:nvSpPr>
        <p:spPr>
          <a:xfrm>
            <a:off x="1076076" y="6427311"/>
            <a:ext cx="7382510" cy="5420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base">
              <a:spcBef>
                <a:spcPct val="0"/>
              </a:spcBef>
            </a:pP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Footnotes: </a:t>
            </a:r>
            <a:r>
              <a:rPr lang="en-US" sz="1000" b="1" dirty="0" smtClean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Brand 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names </a:t>
            </a:r>
            <a:r>
              <a:rPr lang="en-US" sz="1000" b="1" dirty="0" smtClean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1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: </a:t>
            </a:r>
            <a:r>
              <a:rPr lang="en-US" sz="1000" b="1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Coartem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® Dispersible; 2: </a:t>
            </a:r>
            <a:r>
              <a:rPr lang="en-US" sz="1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Artesun</a:t>
            </a:r>
            <a:r>
              <a:rPr lang="en-US" sz="1000" b="1" dirty="0" smtClean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®; 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3: </a:t>
            </a:r>
            <a:r>
              <a:rPr lang="en-US" sz="1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Eurartesim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®; 4: </a:t>
            </a:r>
            <a:r>
              <a:rPr lang="en-US" sz="1000" b="1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Pyramax</a:t>
            </a:r>
            <a:r>
              <a:rPr lang="en-US" sz="1000" b="1" dirty="0" smtClean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®;</a:t>
            </a:r>
            <a:r>
              <a:rPr lang="en-US" sz="1200" b="1" dirty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 </a:t>
            </a:r>
            <a:r>
              <a:rPr lang="en-US" sz="1000" b="1" dirty="0" smtClean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5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: </a:t>
            </a:r>
            <a:r>
              <a:rPr lang="en-US" sz="1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Coarsucam</a:t>
            </a:r>
            <a:r>
              <a:rPr lang="en-GB" sz="1000" b="1" baseline="300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TM 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ASAQ/Winthrop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®; </a:t>
            </a:r>
            <a:endParaRPr lang="en-US" sz="1000" b="1" dirty="0" smtClean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  <a:cs typeface="MS PGothic" panose="020B0600070205080204" pitchFamily="34" charset="-128"/>
            </a:endParaRPr>
          </a:p>
          <a:p>
            <a:pPr fontAlgn="base">
              <a:spcBef>
                <a:spcPct val="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6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: SPAQ-CO</a:t>
            </a:r>
            <a:r>
              <a:rPr lang="en-GB" sz="1000" b="1" baseline="300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TM</a:t>
            </a:r>
            <a:endParaRPr lang="en-US" sz="1200" b="1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8483858" y="2651443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CH" sz="8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</a:rPr>
              <a:t>3</a:t>
            </a:r>
            <a:endParaRPr lang="en-US" sz="800" b="1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8483858" y="1670711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CH" sz="8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</a:rPr>
              <a:t>1</a:t>
            </a:r>
            <a:endParaRPr lang="en-US" sz="800" b="1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8475409" y="2159145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CH" sz="8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</a:rPr>
              <a:t>2</a:t>
            </a:r>
            <a:endParaRPr lang="en-US" sz="800" b="1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8448142" y="3115912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CH" sz="8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</a:rPr>
              <a:t>4</a:t>
            </a:r>
            <a:endParaRPr lang="en-US" sz="800" b="1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8464034" y="3592607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CH" sz="8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</a:rPr>
              <a:t>5</a:t>
            </a:r>
            <a:endParaRPr lang="en-US" sz="800" b="1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8458586" y="4560288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CH" sz="8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</a:rPr>
              <a:t>6</a:t>
            </a:r>
            <a:endParaRPr lang="en-US" sz="800" b="1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2613532" y="2367365"/>
            <a:ext cx="930349" cy="406800"/>
          </a:xfrm>
          <a:prstGeom prst="rect">
            <a:avLst/>
          </a:prstGeom>
          <a:gradFill flip="none" rotWithShape="1">
            <a:gsLst>
              <a:gs pos="40000">
                <a:srgbClr val="D4E982"/>
              </a:gs>
              <a:gs pos="100000">
                <a:srgbClr val="D4E982">
                  <a:alpha val="25000"/>
                </a:srgb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76" name="ZoneTexte 50"/>
          <p:cNvSpPr txBox="1"/>
          <p:nvPr/>
        </p:nvSpPr>
        <p:spPr>
          <a:xfrm>
            <a:off x="2651945" y="2375819"/>
            <a:ext cx="85193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8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DDD498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700" dirty="0" err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Merck</a:t>
            </a:r>
            <a:r>
              <a:rPr lang="fr-FR" sz="7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 </a:t>
            </a:r>
            <a:r>
              <a:rPr lang="fr-FR" sz="700" dirty="0" err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Serono</a:t>
            </a:r>
            <a:endParaRPr lang="fr-FR" sz="700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CH" sz="7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(</a:t>
            </a:r>
            <a:r>
              <a:rPr lang="fr-CH" sz="700" dirty="0" err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Univ</a:t>
            </a:r>
            <a:r>
              <a:rPr lang="fr-CH" sz="7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. Dundee)</a:t>
            </a:r>
            <a:endParaRPr lang="en-US" sz="700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</p:txBody>
      </p:sp>
      <p:pic>
        <p:nvPicPr>
          <p:cNvPr id="201" name="Image 200" descr="icon_bloodcell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573" y="2354819"/>
            <a:ext cx="154800" cy="154800"/>
          </a:xfrm>
          <a:prstGeom prst="rect">
            <a:avLst/>
          </a:prstGeom>
        </p:spPr>
      </p:pic>
      <p:pic>
        <p:nvPicPr>
          <p:cNvPr id="202" name="Image 201" descr="icon_shield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573" y="2665731"/>
            <a:ext cx="154800" cy="154800"/>
          </a:xfrm>
          <a:prstGeom prst="rect">
            <a:avLst/>
          </a:prstGeom>
        </p:spPr>
      </p:pic>
      <p:sp>
        <p:nvSpPr>
          <p:cNvPr id="165" name="ZoneTexte 88"/>
          <p:cNvSpPr txBox="1"/>
          <p:nvPr/>
        </p:nvSpPr>
        <p:spPr>
          <a:xfrm>
            <a:off x="463076" y="3376485"/>
            <a:ext cx="791305" cy="330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" b="1" noProof="1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</a:rPr>
              <a:t>Heterocycles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 noProof="1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</a:rPr>
              <a:t>Daiichi-Sankyo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65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1476098" y="5701779"/>
            <a:ext cx="948130" cy="406800"/>
          </a:xfrm>
          <a:prstGeom prst="rect">
            <a:avLst/>
          </a:prstGeom>
          <a:gradFill flip="none" rotWithShape="1">
            <a:gsLst>
              <a:gs pos="40000">
                <a:srgbClr val="FFD341"/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</a:rPr>
              <a:t>Diversity oriented </a:t>
            </a:r>
            <a:r>
              <a:rPr lang="fr-CH" altLang="en-US" sz="800" b="1" noProof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</a:rPr>
              <a:t>Synthesis</a:t>
            </a:r>
            <a:endParaRPr lang="en-US" altLang="en-US" sz="800" b="1" noProof="1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CH" sz="7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Broad/</a:t>
            </a:r>
            <a:r>
              <a:rPr lang="fr-CH" sz="700" dirty="0" err="1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Eisai</a:t>
            </a:r>
            <a:endParaRPr lang="cs-CZ" sz="700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2588322" y="4732859"/>
            <a:ext cx="930349" cy="406800"/>
          </a:xfrm>
          <a:prstGeom prst="rect">
            <a:avLst/>
          </a:prstGeom>
          <a:gradFill flip="none" rotWithShape="1">
            <a:gsLst>
              <a:gs pos="40000">
                <a:srgbClr val="D4E982"/>
              </a:gs>
              <a:gs pos="100000">
                <a:srgbClr val="D4E982">
                  <a:alpha val="25000"/>
                </a:srgb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2597380" y="5211793"/>
            <a:ext cx="930349" cy="406800"/>
          </a:xfrm>
          <a:prstGeom prst="rect">
            <a:avLst/>
          </a:prstGeom>
          <a:gradFill flip="none" rotWithShape="1">
            <a:gsLst>
              <a:gs pos="40000">
                <a:srgbClr val="D4E982"/>
              </a:gs>
              <a:gs pos="100000">
                <a:srgbClr val="D4E982">
                  <a:alpha val="25000"/>
                </a:srgb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82" name="ZoneTexte 355"/>
          <p:cNvSpPr txBox="1"/>
          <p:nvPr/>
        </p:nvSpPr>
        <p:spPr>
          <a:xfrm>
            <a:off x="2639747" y="4766761"/>
            <a:ext cx="499574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8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GSK692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7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GSK</a:t>
            </a:r>
            <a:endParaRPr lang="en-US" sz="700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</p:txBody>
      </p:sp>
      <p:sp>
        <p:nvSpPr>
          <p:cNvPr id="183" name="ZoneTexte 356"/>
          <p:cNvSpPr txBox="1"/>
          <p:nvPr/>
        </p:nvSpPr>
        <p:spPr>
          <a:xfrm>
            <a:off x="2616136" y="5203861"/>
            <a:ext cx="717261" cy="3085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8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AN13762</a:t>
            </a:r>
            <a:endParaRPr lang="fr-FR" sz="650" b="1" dirty="0" smtClean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 noProof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</a:rPr>
              <a:t>Anacor</a:t>
            </a:r>
            <a:endParaRPr lang="en-US" altLang="en-US" sz="700" noProof="1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65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187" name="Image 206" descr="icon_bloodcell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202" y="4834315"/>
            <a:ext cx="154800" cy="154800"/>
          </a:xfrm>
          <a:prstGeom prst="rect">
            <a:avLst/>
          </a:prstGeom>
        </p:spPr>
      </p:pic>
      <p:pic>
        <p:nvPicPr>
          <p:cNvPr id="190" name="Image 207" descr="icon_mosquito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573" y="2507315"/>
            <a:ext cx="154800" cy="154800"/>
          </a:xfrm>
          <a:prstGeom prst="rect">
            <a:avLst/>
          </a:prstGeom>
        </p:spPr>
      </p:pic>
      <p:pic>
        <p:nvPicPr>
          <p:cNvPr id="191" name="Image 202" descr="icon_bloodcell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50" y="1948817"/>
            <a:ext cx="154800" cy="154800"/>
          </a:xfrm>
          <a:prstGeom prst="rect">
            <a:avLst/>
          </a:prstGeom>
        </p:spPr>
      </p:pic>
      <p:pic>
        <p:nvPicPr>
          <p:cNvPr id="192" name="Image 203" descr="icon_mosquito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50" y="2100979"/>
            <a:ext cx="154800" cy="154800"/>
          </a:xfrm>
          <a:prstGeom prst="rect">
            <a:avLst/>
          </a:prstGeom>
        </p:spPr>
      </p:pic>
      <p:pic>
        <p:nvPicPr>
          <p:cNvPr id="194" name="Image 200" descr="icon_bloodcell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83" y="1421325"/>
            <a:ext cx="154800" cy="154800"/>
          </a:xfrm>
          <a:prstGeom prst="rect">
            <a:avLst/>
          </a:prstGeom>
        </p:spPr>
      </p:pic>
      <p:pic>
        <p:nvPicPr>
          <p:cNvPr id="195" name="Image 201" descr="icon_shield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83" y="1723691"/>
            <a:ext cx="154800" cy="154800"/>
          </a:xfrm>
          <a:prstGeom prst="rect">
            <a:avLst/>
          </a:prstGeom>
        </p:spPr>
      </p:pic>
      <p:pic>
        <p:nvPicPr>
          <p:cNvPr id="196" name="Image 207" descr="icon_mosquito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83" y="1573821"/>
            <a:ext cx="154800" cy="154800"/>
          </a:xfrm>
          <a:prstGeom prst="rect">
            <a:avLst/>
          </a:prstGeom>
        </p:spPr>
      </p:pic>
      <p:pic>
        <p:nvPicPr>
          <p:cNvPr id="241" name="Image 200" descr="icon_bloodcell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459" y="2854395"/>
            <a:ext cx="154800" cy="154800"/>
          </a:xfrm>
          <a:prstGeom prst="rect">
            <a:avLst/>
          </a:prstGeom>
        </p:spPr>
      </p:pic>
      <p:pic>
        <p:nvPicPr>
          <p:cNvPr id="242" name="Image 201" descr="icon_shield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459" y="3165307"/>
            <a:ext cx="154800" cy="154800"/>
          </a:xfrm>
          <a:prstGeom prst="rect">
            <a:avLst/>
          </a:prstGeom>
        </p:spPr>
      </p:pic>
      <p:pic>
        <p:nvPicPr>
          <p:cNvPr id="243" name="Image 207" descr="icon_mosquito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459" y="3006891"/>
            <a:ext cx="154800" cy="154800"/>
          </a:xfrm>
          <a:prstGeom prst="rect">
            <a:avLst/>
          </a:prstGeom>
        </p:spPr>
      </p:pic>
      <p:pic>
        <p:nvPicPr>
          <p:cNvPr id="244" name="Image 206" descr="icon_bloodcell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219" y="2447007"/>
            <a:ext cx="154800" cy="154800"/>
          </a:xfrm>
          <a:prstGeom prst="rect">
            <a:avLst/>
          </a:prstGeom>
        </p:spPr>
      </p:pic>
      <p:pic>
        <p:nvPicPr>
          <p:cNvPr id="245" name="Image 207" descr="icon_mosquito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089" y="2609731"/>
            <a:ext cx="154800" cy="154800"/>
          </a:xfrm>
          <a:prstGeom prst="rect">
            <a:avLst/>
          </a:prstGeom>
        </p:spPr>
      </p:pic>
      <p:pic>
        <p:nvPicPr>
          <p:cNvPr id="246" name="Image 207" descr="icon_mosquito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200" y="1624472"/>
            <a:ext cx="154800" cy="154800"/>
          </a:xfrm>
          <a:prstGeom prst="rect">
            <a:avLst/>
          </a:prstGeom>
        </p:spPr>
      </p:pic>
      <p:pic>
        <p:nvPicPr>
          <p:cNvPr id="247" name="Image 207" descr="icon_mosquito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204" y="2134663"/>
            <a:ext cx="154800" cy="154800"/>
          </a:xfrm>
          <a:prstGeom prst="rect">
            <a:avLst/>
          </a:prstGeom>
        </p:spPr>
      </p:pic>
      <p:pic>
        <p:nvPicPr>
          <p:cNvPr id="248" name="Image 199" descr="icon_liver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130" y="1457301"/>
            <a:ext cx="154800" cy="151147"/>
          </a:xfrm>
          <a:prstGeom prst="rect">
            <a:avLst/>
          </a:prstGeom>
        </p:spPr>
      </p:pic>
      <p:pic>
        <p:nvPicPr>
          <p:cNvPr id="178" name="Image 200" descr="icon_bloodcell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50" y="1421325"/>
            <a:ext cx="154800" cy="154800"/>
          </a:xfrm>
          <a:prstGeom prst="rect">
            <a:avLst/>
          </a:prstGeom>
        </p:spPr>
      </p:pic>
      <p:pic>
        <p:nvPicPr>
          <p:cNvPr id="179" name="Image 201" descr="icon_shield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50" y="1715145"/>
            <a:ext cx="154800" cy="154800"/>
          </a:xfrm>
          <a:prstGeom prst="rect">
            <a:avLst/>
          </a:prstGeom>
        </p:spPr>
      </p:pic>
      <p:pic>
        <p:nvPicPr>
          <p:cNvPr id="185" name="Image 207" descr="icon_mosquito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50" y="1565275"/>
            <a:ext cx="154800" cy="154800"/>
          </a:xfrm>
          <a:prstGeom prst="rect">
            <a:avLst/>
          </a:prstGeom>
        </p:spPr>
      </p:pic>
      <p:pic>
        <p:nvPicPr>
          <p:cNvPr id="188" name="Image 200" descr="icon_bloodcell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92" y="5188547"/>
            <a:ext cx="154800" cy="154800"/>
          </a:xfrm>
          <a:prstGeom prst="rect">
            <a:avLst/>
          </a:prstGeom>
        </p:spPr>
      </p:pic>
      <p:pic>
        <p:nvPicPr>
          <p:cNvPr id="189" name="Image 201" descr="icon_shield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92" y="5482367"/>
            <a:ext cx="154800" cy="154800"/>
          </a:xfrm>
          <a:prstGeom prst="rect">
            <a:avLst/>
          </a:prstGeom>
        </p:spPr>
      </p:pic>
      <p:pic>
        <p:nvPicPr>
          <p:cNvPr id="198" name="Image 207" descr="icon_mosquito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92" y="5332497"/>
            <a:ext cx="154800" cy="154800"/>
          </a:xfrm>
          <a:prstGeom prst="rect">
            <a:avLst/>
          </a:prstGeom>
        </p:spPr>
      </p:pic>
      <p:pic>
        <p:nvPicPr>
          <p:cNvPr id="199" name="Image 200" descr="icon_bloodcell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356" y="3377524"/>
            <a:ext cx="154800" cy="154800"/>
          </a:xfrm>
          <a:prstGeom prst="rect">
            <a:avLst/>
          </a:prstGeom>
        </p:spPr>
      </p:pic>
      <p:pic>
        <p:nvPicPr>
          <p:cNvPr id="200" name="Image 201" descr="icon_shield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356" y="3537843"/>
            <a:ext cx="154800" cy="154800"/>
          </a:xfrm>
          <a:prstGeom prst="rect">
            <a:avLst/>
          </a:prstGeom>
        </p:spPr>
      </p:pic>
      <p:pic>
        <p:nvPicPr>
          <p:cNvPr id="184" name="Image 369" descr="stamp_approv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811" y="4790024"/>
            <a:ext cx="219432" cy="189509"/>
          </a:xfrm>
          <a:prstGeom prst="rect">
            <a:avLst/>
          </a:prstGeom>
        </p:spPr>
      </p:pic>
      <p:sp>
        <p:nvSpPr>
          <p:cNvPr id="56" name="ZoneTexte 55"/>
          <p:cNvSpPr txBox="1"/>
          <p:nvPr/>
        </p:nvSpPr>
        <p:spPr>
          <a:xfrm>
            <a:off x="7777285" y="1423436"/>
            <a:ext cx="637814" cy="4770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Artemether</a:t>
            </a:r>
            <a:r>
              <a:rPr lang="en-US" sz="8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-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lumefantrine</a:t>
            </a:r>
            <a:endParaRPr lang="en-US" sz="800" b="1" dirty="0" smtClean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8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D</a:t>
            </a:r>
            <a:r>
              <a:rPr lang="en-US" sz="8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ispersible</a:t>
            </a:r>
            <a:r>
              <a:rPr lang="en-US" sz="8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  </a:t>
            </a:r>
            <a:endParaRPr lang="hr-HR" sz="800" dirty="0" smtClean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r-HR" sz="7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Novartis </a:t>
            </a:r>
            <a:endParaRPr lang="en-US" sz="700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</p:txBody>
      </p:sp>
      <p:pic>
        <p:nvPicPr>
          <p:cNvPr id="177" name="Picture 176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622" y="3622667"/>
            <a:ext cx="170656" cy="170656"/>
          </a:xfrm>
          <a:prstGeom prst="rect">
            <a:avLst/>
          </a:prstGeom>
        </p:spPr>
      </p:pic>
      <p:pic>
        <p:nvPicPr>
          <p:cNvPr id="197" name="Picture 196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354" y="4116780"/>
            <a:ext cx="170656" cy="170656"/>
          </a:xfrm>
          <a:prstGeom prst="rect">
            <a:avLst/>
          </a:prstGeom>
        </p:spPr>
      </p:pic>
      <p:sp>
        <p:nvSpPr>
          <p:cNvPr id="193" name="ZoneTexte 150"/>
          <p:cNvSpPr txBox="1"/>
          <p:nvPr/>
        </p:nvSpPr>
        <p:spPr>
          <a:xfrm>
            <a:off x="3686008" y="4125898"/>
            <a:ext cx="4461896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To develop the individual compounds for combination into </a:t>
            </a:r>
            <a:r>
              <a:rPr lang="en-US" sz="11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the             </a:t>
            </a:r>
            <a:r>
              <a:rPr lang="en-US" sz="110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TPPs, </a:t>
            </a:r>
            <a:r>
              <a:rPr lang="en-US" sz="11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MMV </a:t>
            </a:r>
            <a:r>
              <a:rPr lang="en-US" sz="110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has defined five Target Candidate Profiles (TCPs)</a:t>
            </a:r>
            <a:r>
              <a:rPr lang="en-US" sz="11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  <a:p>
            <a:pPr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5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	</a:t>
            </a: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Asexual blood stage activity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	</a:t>
            </a: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(TCP1,2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)</a:t>
            </a:r>
          </a:p>
          <a:p>
            <a:pPr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	</a:t>
            </a: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Relapse prevention		(TCP3a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)</a:t>
            </a:r>
          </a:p>
          <a:p>
            <a:pPr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	</a:t>
            </a: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Transmission 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reduction	</a:t>
            </a: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 </a:t>
            </a:r>
            <a:r>
              <a:rPr lang="en-US" sz="110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	</a:t>
            </a:r>
            <a:r>
              <a:rPr lang="en-US" sz="110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(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TCP3b)</a:t>
            </a:r>
          </a:p>
          <a:p>
            <a:pPr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	</a:t>
            </a: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Chemoprevention 		(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TCP4</a:t>
            </a: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)</a:t>
            </a:r>
          </a:p>
          <a:p>
            <a:pPr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	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 Brought into portfolio after approval. Collaboration with </a:t>
            </a:r>
            <a:r>
              <a:rPr lang="en-US" sz="1100" dirty="0" err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DNDi</a:t>
            </a:r>
            <a:endParaRPr lang="en-US" sz="1000" dirty="0" smtClean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Arial"/>
              </a:rPr>
              <a:t>	</a:t>
            </a:r>
          </a:p>
        </p:txBody>
      </p:sp>
      <p:pic>
        <p:nvPicPr>
          <p:cNvPr id="209" name="Image 238" descr="icon_bloodcell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892" y="4695952"/>
            <a:ext cx="154800" cy="154800"/>
          </a:xfrm>
          <a:prstGeom prst="rect">
            <a:avLst/>
          </a:prstGeom>
        </p:spPr>
      </p:pic>
      <p:pic>
        <p:nvPicPr>
          <p:cNvPr id="210" name="Image 242" descr="icon_liver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892" y="5033784"/>
            <a:ext cx="154800" cy="154800"/>
          </a:xfrm>
          <a:prstGeom prst="rect">
            <a:avLst/>
          </a:prstGeom>
        </p:spPr>
      </p:pic>
      <p:pic>
        <p:nvPicPr>
          <p:cNvPr id="211" name="Image 244" descr="icon_mosquito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892" y="5375353"/>
            <a:ext cx="154800" cy="154800"/>
          </a:xfrm>
          <a:prstGeom prst="rect">
            <a:avLst/>
          </a:prstGeom>
        </p:spPr>
      </p:pic>
      <p:pic>
        <p:nvPicPr>
          <p:cNvPr id="212" name="Image 245" descr="icon_shield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892" y="5694436"/>
            <a:ext cx="154800" cy="154800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789" y="6040763"/>
            <a:ext cx="170656" cy="17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28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33400"/>
          </a:xfr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en-US" sz="2800" dirty="0">
                <a:solidFill>
                  <a:srgbClr val="0A2E76"/>
                </a:solidFill>
                <a:latin typeface="Arial Black" panose="020B0A0402010202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Transformative Innovations in Maternal, Newborn, and Child Health </a:t>
            </a:r>
            <a:br>
              <a:rPr lang="en-US" sz="2800" dirty="0">
                <a:solidFill>
                  <a:srgbClr val="0A2E76"/>
                </a:solidFill>
                <a:latin typeface="Arial Black" panose="020B0A04020102020204" pitchFamily="34" charset="0"/>
                <a:ea typeface="Verdana" panose="020B0604030504040204" pitchFamily="34" charset="0"/>
                <a:cs typeface="Aharoni" panose="02010803020104030203" pitchFamily="2" charset="-79"/>
              </a:rPr>
            </a:br>
            <a:r>
              <a:rPr lang="en-US" sz="2800" dirty="0">
                <a:solidFill>
                  <a:srgbClr val="0A2E76"/>
                </a:solidFill>
                <a:latin typeface="Arial Black" panose="020B0A0402010202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Over the Next 20 Years</a:t>
            </a:r>
            <a:endParaRPr lang="en-US" sz="2800" dirty="0">
              <a:solidFill>
                <a:prstClr val="black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524000"/>
            <a:ext cx="74676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3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2028" y="609600"/>
            <a:ext cx="8164772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000" dirty="0" smtClean="0">
                <a:solidFill>
                  <a:srgbClr val="0A2E76"/>
                </a:solidFill>
                <a:latin typeface="Aharoni" panose="02010803020104030203" pitchFamily="2" charset="-79"/>
                <a:ea typeface="Batang" panose="02030600000101010101" pitchFamily="18" charset="-127"/>
                <a:cs typeface="Aharoni" panose="02010803020104030203" pitchFamily="2" charset="-79"/>
              </a:rPr>
              <a:t>PLOS Authors</a:t>
            </a:r>
            <a:endParaRPr lang="en-US" sz="3000" dirty="0">
              <a:solidFill>
                <a:srgbClr val="0A2E76"/>
              </a:solidFill>
              <a:latin typeface="Aharoni" panose="02010803020104030203" pitchFamily="2" charset="-79"/>
              <a:ea typeface="Batang" panose="02030600000101010101" pitchFamily="18" charset="-127"/>
              <a:cs typeface="Aharoni" panose="02010803020104030203" pitchFamily="2" charset="-79"/>
            </a:endParaRPr>
          </a:p>
          <a:p>
            <a:pPr defTabSz="914400"/>
            <a:endParaRPr lang="en-US" sz="1500" dirty="0">
              <a:solidFill>
                <a:srgbClr val="0A2E76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defTabSz="914400"/>
            <a:r>
              <a:rPr lang="en-US" i="1" u="sng" dirty="0">
                <a:solidFill>
                  <a:srgbClr val="0A2E7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Cyril M. Engmann</a:t>
            </a:r>
            <a:r>
              <a:rPr lang="en-US" dirty="0">
                <a:solidFill>
                  <a:srgbClr val="0A2E7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, MD, </a:t>
            </a:r>
            <a:r>
              <a:rPr lang="en-US" dirty="0" smtClean="0">
                <a:solidFill>
                  <a:srgbClr val="0A2E7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FAAP: </a:t>
            </a:r>
            <a:r>
              <a:rPr lang="en-US" dirty="0">
                <a:solidFill>
                  <a:srgbClr val="0A2E7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Maternal, Newborn, Child Health and Nutrition, PATH &amp; Department of Pediatrics</a:t>
            </a:r>
            <a:r>
              <a:rPr lang="en-US" dirty="0" smtClean="0">
                <a:solidFill>
                  <a:srgbClr val="0A2E7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, Neonatology, </a:t>
            </a:r>
            <a:r>
              <a:rPr lang="en-US" dirty="0">
                <a:solidFill>
                  <a:srgbClr val="0A2E7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University of Washington, Seattle, Washington, United States</a:t>
            </a:r>
          </a:p>
          <a:p>
            <a:pPr defTabSz="914400"/>
            <a:endParaRPr lang="en-US" dirty="0">
              <a:solidFill>
                <a:srgbClr val="0A2E76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defTabSz="914400"/>
            <a:r>
              <a:rPr lang="en-US" i="1" u="sng" dirty="0">
                <a:solidFill>
                  <a:srgbClr val="0A2E7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Sadaf A. Khan</a:t>
            </a:r>
            <a:r>
              <a:rPr lang="en-US" dirty="0">
                <a:solidFill>
                  <a:srgbClr val="0A2E7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, MD, </a:t>
            </a:r>
            <a:r>
              <a:rPr lang="en-US" dirty="0" smtClean="0">
                <a:solidFill>
                  <a:srgbClr val="0A2E7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Dr.PH: </a:t>
            </a:r>
            <a:r>
              <a:rPr lang="en-US" dirty="0">
                <a:solidFill>
                  <a:srgbClr val="0A2E7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Maternal, Newborn, Child Health and Nutrition, PATH, Seattle, Washington, United States</a:t>
            </a:r>
          </a:p>
          <a:p>
            <a:pPr defTabSz="914400"/>
            <a:endParaRPr lang="en-US" dirty="0">
              <a:solidFill>
                <a:srgbClr val="0A2E76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defTabSz="914400"/>
            <a:r>
              <a:rPr lang="en-US" i="1" u="sng" dirty="0">
                <a:solidFill>
                  <a:srgbClr val="0A2E7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Cheryl A. Moyer</a:t>
            </a:r>
            <a:r>
              <a:rPr lang="en-US" dirty="0">
                <a:solidFill>
                  <a:srgbClr val="0A2E7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, MPH, </a:t>
            </a:r>
            <a:r>
              <a:rPr lang="en-US" dirty="0" smtClean="0">
                <a:solidFill>
                  <a:srgbClr val="0A2E7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PhD: </a:t>
            </a:r>
            <a:r>
              <a:rPr lang="en-US" dirty="0">
                <a:solidFill>
                  <a:srgbClr val="0A2E7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Departments of Learning Health Sciences and Obstetrics &amp; Gynecology, University of Michigan Medical School, Ann Arbor, Michigan, United States</a:t>
            </a:r>
          </a:p>
          <a:p>
            <a:pPr defTabSz="914400"/>
            <a:r>
              <a:rPr lang="en-US" dirty="0">
                <a:solidFill>
                  <a:srgbClr val="0A2E7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</a:p>
          <a:p>
            <a:pPr defTabSz="914400"/>
            <a:r>
              <a:rPr lang="en-US" i="1" u="sng" dirty="0">
                <a:solidFill>
                  <a:srgbClr val="0A2E7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Patricia S. </a:t>
            </a:r>
            <a:r>
              <a:rPr lang="en-US" i="1" u="sng" dirty="0" smtClean="0">
                <a:solidFill>
                  <a:srgbClr val="0A2E7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Coffey, </a:t>
            </a:r>
            <a:r>
              <a:rPr lang="en-US" dirty="0" smtClean="0">
                <a:solidFill>
                  <a:srgbClr val="0A2E7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PhD: </a:t>
            </a:r>
            <a:r>
              <a:rPr lang="en-US" dirty="0">
                <a:solidFill>
                  <a:srgbClr val="0A2E7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Technical Solutions, PATH, Seattle, Washington, United States</a:t>
            </a:r>
          </a:p>
          <a:p>
            <a:pPr defTabSz="914400"/>
            <a:endParaRPr lang="en-US" dirty="0">
              <a:solidFill>
                <a:srgbClr val="0A2E76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defTabSz="914400"/>
            <a:r>
              <a:rPr lang="en-US" i="1" u="sng" dirty="0">
                <a:solidFill>
                  <a:srgbClr val="0A2E7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Zulfiqar A. Bhutta</a:t>
            </a:r>
            <a:r>
              <a:rPr lang="en-US" dirty="0">
                <a:solidFill>
                  <a:srgbClr val="0A2E7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, MD, </a:t>
            </a:r>
            <a:r>
              <a:rPr lang="en-US" dirty="0" smtClean="0">
                <a:solidFill>
                  <a:srgbClr val="0A2E7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Ph.D: </a:t>
            </a:r>
            <a:r>
              <a:rPr lang="en-US" dirty="0">
                <a:solidFill>
                  <a:srgbClr val="0A2E7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Center for Global Child Health, Sick Kids, Toronto, Ontario, Canada. Center of Excellence in Women and Child Health, Aga Khan University, Karachi, Pakistan</a:t>
            </a:r>
          </a:p>
          <a:p>
            <a:pPr algn="ctr" defTabSz="914400"/>
            <a:endParaRPr lang="en-US" dirty="0">
              <a:solidFill>
                <a:srgbClr val="0A2E76"/>
              </a:solidFill>
              <a:latin typeface="Arial Black" panose="020B0A04020102020204" pitchFamily="34" charset="0"/>
              <a:ea typeface="Batang" panose="02030600000101010101" pitchFamily="18" charset="-127"/>
              <a:cs typeface="Aharoni" panose="02010803020104030203" pitchFamily="2" charset="-79"/>
            </a:endParaRPr>
          </a:p>
          <a:p>
            <a:pPr algn="ctr" defTabSz="914400"/>
            <a:endParaRPr lang="en-US" dirty="0">
              <a:solidFill>
                <a:srgbClr val="0A2E76"/>
              </a:solidFill>
              <a:latin typeface="Arial Black" panose="020B0A04020102020204" pitchFamily="34" charset="0"/>
              <a:ea typeface="Batang" panose="02030600000101010101" pitchFamily="18" charset="-127"/>
              <a:cs typeface="Aharoni" panose="02010803020104030203" pitchFamily="2" charset="-79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9419-B500-4AB6-B975-D9579A23AB74}" type="datetime8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6/16/2016 8:22 AM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50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8991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5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124200" y="2057400"/>
            <a:ext cx="2286000" cy="1828800"/>
          </a:xfrm>
          <a:prstGeom prst="ellipse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b="1" dirty="0" smtClean="0">
                <a:solidFill>
                  <a:prstClr val="white"/>
                </a:solidFill>
              </a:rPr>
              <a:t>Healthcare Syste</a:t>
            </a:r>
            <a:r>
              <a:rPr lang="en-US" sz="2400" b="1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6" name="Flowchart: Manual Operation 5"/>
          <p:cNvSpPr/>
          <p:nvPr/>
        </p:nvSpPr>
        <p:spPr>
          <a:xfrm rot="10800000">
            <a:off x="2895600" y="3581400"/>
            <a:ext cx="2743200" cy="990600"/>
          </a:xfrm>
          <a:prstGeom prst="flowChartManualOperation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 rot="10800000">
            <a:off x="3121428" y="4414739"/>
            <a:ext cx="3810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 rot="18268779">
            <a:off x="2720306" y="2241308"/>
            <a:ext cx="3810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4095748" y="1477695"/>
            <a:ext cx="3810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4030743">
            <a:off x="5525104" y="2289503"/>
            <a:ext cx="3810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 rot="10800000">
            <a:off x="5050701" y="4414739"/>
            <a:ext cx="3810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08533" y="1922997"/>
            <a:ext cx="1333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b="1" dirty="0" smtClean="0">
                <a:solidFill>
                  <a:prstClr val="black"/>
                </a:solidFill>
              </a:rPr>
              <a:t>New Technologies 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8499" y="1071882"/>
            <a:ext cx="233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b="1" dirty="0" smtClean="0">
                <a:solidFill>
                  <a:prstClr val="black"/>
                </a:solidFill>
              </a:rPr>
              <a:t>Commodities and Supply Chain Improvements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68402" y="1830662"/>
            <a:ext cx="133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b="1" dirty="0" smtClean="0">
                <a:solidFill>
                  <a:prstClr val="black"/>
                </a:solidFill>
              </a:rPr>
              <a:t>New Methods of Financing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4450" y="4963879"/>
            <a:ext cx="1333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b="1" dirty="0" smtClean="0">
                <a:solidFill>
                  <a:prstClr val="black"/>
                </a:solidFill>
              </a:rPr>
              <a:t>Addressing Demand-Side Barriers to Increase Access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24549" y="4948143"/>
            <a:ext cx="1471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b="1" dirty="0" smtClean="0">
                <a:solidFill>
                  <a:prstClr val="black"/>
                </a:solidFill>
              </a:rPr>
              <a:t>Addressing Supply-Side Barriers to Increase Access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18" name="Right Bracket 17"/>
          <p:cNvSpPr/>
          <p:nvPr/>
        </p:nvSpPr>
        <p:spPr>
          <a:xfrm>
            <a:off x="6213326" y="990604"/>
            <a:ext cx="430981" cy="4804273"/>
          </a:xfrm>
          <a:prstGeom prst="rightBracket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44302" y="3055207"/>
            <a:ext cx="1333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b="1" dirty="0" smtClean="0">
                <a:solidFill>
                  <a:prstClr val="black"/>
                </a:solidFill>
              </a:rPr>
              <a:t>Improvements in Monitoring, Measurement, and Feedback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1000" y="201237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b="1" dirty="0" smtClean="0">
                <a:solidFill>
                  <a:prstClr val="black"/>
                </a:solidFill>
              </a:rPr>
              <a:t>Essential areas of innovation for improving RMNCAH</a:t>
            </a:r>
            <a:endParaRPr lang="en-US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3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>
                <a:solidFill>
                  <a:srgbClr val="0A2E7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Challenges To Maximum Uptake/</a:t>
            </a:r>
            <a:br>
              <a:rPr lang="en-US" sz="3300" dirty="0">
                <a:solidFill>
                  <a:srgbClr val="0A2E7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3300" dirty="0">
                <a:solidFill>
                  <a:srgbClr val="0A2E7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Effectiveness of MNCH Innovations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7235" y="1295400"/>
            <a:ext cx="7715250" cy="4953000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sz="2400" b="1" dirty="0">
                <a:solidFill>
                  <a:srgbClr val="0A2E7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Development of Innovation: </a:t>
            </a:r>
            <a:r>
              <a:rPr lang="en-US" sz="2400" dirty="0">
                <a:solidFill>
                  <a:srgbClr val="0A2E7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Lack of user-centric focus to </a:t>
            </a:r>
            <a:r>
              <a:rPr lang="en-US" sz="2400" dirty="0" smtClean="0">
                <a:solidFill>
                  <a:srgbClr val="0A2E7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understand </a:t>
            </a:r>
            <a:r>
              <a:rPr lang="en-US" sz="2400" dirty="0">
                <a:solidFill>
                  <a:srgbClr val="0A2E7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care-seeking behaviors and social/cultural preferences of women and communities, </a:t>
            </a:r>
            <a:r>
              <a:rPr lang="en-US" sz="2400" dirty="0" smtClean="0">
                <a:solidFill>
                  <a:srgbClr val="0A2E7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capabilities and resources of HCP, national and local policies, and </a:t>
            </a:r>
            <a:r>
              <a:rPr lang="en-US" sz="2400" dirty="0">
                <a:solidFill>
                  <a:srgbClr val="0A2E7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local contexts in which it will be implemented</a:t>
            </a:r>
            <a:r>
              <a:rPr lang="en-US" sz="2400" dirty="0" smtClean="0">
                <a:solidFill>
                  <a:srgbClr val="0A2E7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indent="0">
              <a:buNone/>
            </a:pPr>
            <a:endParaRPr lang="en-US" sz="2400" dirty="0">
              <a:solidFill>
                <a:srgbClr val="0A2E76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400" b="1" dirty="0">
                <a:solidFill>
                  <a:srgbClr val="0A2E7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Integration of Innovation </a:t>
            </a:r>
            <a:r>
              <a:rPr lang="en-US" sz="2400" dirty="0">
                <a:solidFill>
                  <a:srgbClr val="0A2E7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– into existing programs, local contexts and </a:t>
            </a:r>
            <a:r>
              <a:rPr lang="en-US" sz="2400" dirty="0" smtClean="0">
                <a:solidFill>
                  <a:srgbClr val="0A2E7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2400" dirty="0">
                <a:solidFill>
                  <a:srgbClr val="0A2E7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continuum of care, across different platforms and </a:t>
            </a:r>
            <a:r>
              <a:rPr lang="en-US" sz="2400" dirty="0" smtClean="0">
                <a:solidFill>
                  <a:srgbClr val="0A2E7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beyond. e.g. reinforcing consistent messaging across schools, churches, community &amp; health centers </a:t>
            </a:r>
          </a:p>
          <a:p>
            <a:pPr marL="0" indent="0">
              <a:buNone/>
            </a:pPr>
            <a:endParaRPr lang="en-US" sz="2400" dirty="0">
              <a:solidFill>
                <a:srgbClr val="0A2E76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400" b="1" dirty="0">
                <a:solidFill>
                  <a:srgbClr val="0A2E7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Enabling and Supportive Environments/Settings </a:t>
            </a:r>
            <a:r>
              <a:rPr lang="en-US" sz="2400" dirty="0">
                <a:solidFill>
                  <a:srgbClr val="0A2E7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– to address the current social, medical, and logistic contexts and needs.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E3F1E-9AE2-4018-A7D4-BD3919B0547F}" type="datetime8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6/16/2016 8:22 AM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52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Publishing Today in Open Access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841500"/>
            <a:ext cx="3810000" cy="3175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41765" y="5689600"/>
            <a:ext cx="5447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collections.plos.org</a:t>
            </a:r>
            <a:r>
              <a:rPr lang="en-US" dirty="0" smtClean="0"/>
              <a:t>/grand-convergence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51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41"/>
            <a:ext cx="8610600" cy="2100783"/>
          </a:xfrm>
        </p:spPr>
        <p:txBody>
          <a:bodyPr>
            <a:noAutofit/>
          </a:bodyPr>
          <a:lstStyle/>
          <a:p>
            <a:r>
              <a:rPr lang="en-US" altLang="en-US" sz="3200" b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Bringing US Congressional attention to progress still needed to improve RMNCAH&amp;N globally</a:t>
            </a:r>
            <a:r>
              <a:rPr lang="en-US" altLang="en-US" sz="3200" dirty="0">
                <a:latin typeface="+mn-lt"/>
              </a:rPr>
              <a:t/>
            </a:r>
            <a:br>
              <a:rPr lang="en-US" altLang="en-US" sz="3200" dirty="0">
                <a:latin typeface="+mn-lt"/>
              </a:rPr>
            </a:br>
            <a:endParaRPr lang="en-US" sz="3200" dirty="0"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4" y="3063909"/>
            <a:ext cx="2392251" cy="323581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52298" y="2404763"/>
            <a:ext cx="5634507" cy="4050629"/>
          </a:xfrm>
        </p:spPr>
        <p:txBody>
          <a:bodyPr>
            <a:normAutofit fontScale="77500" lnSpcReduction="20000"/>
          </a:bodyPr>
          <a:lstStyle/>
          <a:p>
            <a:r>
              <a:rPr lang="en-US" sz="2800" b="1" dirty="0" smtClean="0"/>
              <a:t>Complete unfinished MDG agenda</a:t>
            </a:r>
          </a:p>
          <a:p>
            <a:r>
              <a:rPr lang="en-US" sz="2800" b="1" dirty="0" smtClean="0"/>
              <a:t>Survive &amp; thrive</a:t>
            </a:r>
          </a:p>
          <a:p>
            <a:r>
              <a:rPr lang="en-US" sz="2800" b="1" dirty="0" smtClean="0"/>
              <a:t>Bridge “know-do” gap, utilize  implementation science to implement effectively at scale, </a:t>
            </a:r>
          </a:p>
          <a:p>
            <a:r>
              <a:rPr lang="en-US" sz="2800" b="1" dirty="0" smtClean="0"/>
              <a:t>Improve quality of care at birth</a:t>
            </a:r>
          </a:p>
          <a:p>
            <a:r>
              <a:rPr lang="en-US" sz="2800" b="1" dirty="0" smtClean="0"/>
              <a:t>Promote multi-sectoral, integrated RMNCAHN+ approach</a:t>
            </a:r>
          </a:p>
          <a:p>
            <a:r>
              <a:rPr lang="en-US" sz="2800" b="1" dirty="0" smtClean="0"/>
              <a:t>Address displaced &amp; urban poor</a:t>
            </a:r>
          </a:p>
          <a:p>
            <a:r>
              <a:rPr lang="en-US" sz="2800" b="1" dirty="0" smtClean="0"/>
              <a:t>Strengthen life-cycle approaches especially preconception, stillbirth, adolescent health</a:t>
            </a:r>
          </a:p>
          <a:p>
            <a:r>
              <a:rPr lang="en-US" sz="2800" b="1" dirty="0" smtClean="0"/>
              <a:t>Mental health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71" y="2404763"/>
            <a:ext cx="2298880" cy="13182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861" y="6484733"/>
            <a:ext cx="1024069" cy="37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 bwMode="auto">
          <a:xfrm>
            <a:off x="5638800" y="5829369"/>
            <a:ext cx="3200400" cy="207749"/>
          </a:xfrm>
          <a:prstGeom prst="rect">
            <a:avLst/>
          </a:prstGeom>
          <a:solidFill>
            <a:schemeClr val="bg2">
              <a:alpha val="43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 defTabSz="685800" fontAlgn="base">
              <a:spcBef>
                <a:spcPct val="20000"/>
              </a:spcBef>
              <a:spcAft>
                <a:spcPct val="0"/>
              </a:spcAft>
              <a:buSzPct val="75000"/>
            </a:pPr>
            <a:endParaRPr lang="en-US" sz="900" kern="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0"/>
            <a:ext cx="8991600" cy="2305117"/>
          </a:xfrm>
        </p:spPr>
        <p:txBody>
          <a:bodyPr>
            <a:normAutofit fontScale="90000"/>
          </a:bodyPr>
          <a:lstStyle/>
          <a:p>
            <a:r>
              <a:rPr lang="en-US" sz="2700" b="1" i="1" dirty="0" smtClean="0"/>
              <a:t>“Innovations matter. Innovations have powerful potential to result in transformative change when</a:t>
            </a:r>
            <a:r>
              <a:rPr lang="en-US" sz="2700" b="1" i="1" dirty="0"/>
              <a:t> </a:t>
            </a:r>
            <a:r>
              <a:rPr lang="en-US" sz="2700" b="1" i="1" dirty="0" smtClean="0"/>
              <a:t>technologies are coupled with </a:t>
            </a:r>
            <a:br>
              <a:rPr lang="en-US" sz="2700" b="1" i="1" dirty="0" smtClean="0"/>
            </a:br>
            <a:r>
              <a:rPr lang="en-US" sz="2700" b="1" i="1" dirty="0" smtClean="0"/>
              <a:t>system-level,  condition-sensitive, enabling environment's that support advocacy and political will, sufficient investment, large and well trained workforce, opportunities for real-time feedback and quality improvement</a:t>
            </a:r>
            <a:r>
              <a:rPr lang="en-US" sz="2400" b="1" i="1" dirty="0" smtClean="0"/>
              <a:t>”</a:t>
            </a:r>
            <a:r>
              <a:rPr lang="en-US" sz="2000" dirty="0" smtClean="0"/>
              <a:t>. PLOS Medicine, March 2016</a:t>
            </a:r>
          </a:p>
        </p:txBody>
      </p:sp>
      <p:pic>
        <p:nvPicPr>
          <p:cNvPr id="7" name="Picture 2" descr="A newborn is fed donor breastmilk via a small cup by two nurse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5" y="2663915"/>
            <a:ext cx="5528777" cy="3644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861" y="6484733"/>
            <a:ext cx="1024069" cy="37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1"/>
          <p:cNvSpPr>
            <a:spLocks noGrp="1"/>
          </p:cNvSpPr>
          <p:nvPr>
            <p:ph type="title" idx="4294967295"/>
          </p:nvPr>
        </p:nvSpPr>
        <p:spPr>
          <a:xfrm>
            <a:off x="464024" y="3"/>
            <a:ext cx="8093122" cy="100993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/>
              <a:t>    </a:t>
            </a:r>
            <a:r>
              <a:rPr lang="en-US" sz="4000" dirty="0" smtClean="0">
                <a:solidFill>
                  <a:schemeClr val="tx1"/>
                </a:solidFill>
              </a:rPr>
              <a:t>“</a:t>
            </a:r>
            <a:r>
              <a:rPr lang="en-US" sz="3600" b="1" dirty="0" smtClean="0">
                <a:solidFill>
                  <a:schemeClr val="tx1"/>
                </a:solidFill>
              </a:rPr>
              <a:t>It always seems impossible until it is done”    			Nelson Mandela</a:t>
            </a:r>
          </a:p>
        </p:txBody>
      </p:sp>
      <p:pic>
        <p:nvPicPr>
          <p:cNvPr id="138243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76400" y="1295400"/>
            <a:ext cx="5638800" cy="5181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861" y="6456597"/>
            <a:ext cx="1024069" cy="37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027" name="Picture 3" descr="C:\Users\FewerS\Box Sync\SARA DESKTOP\CIH\WS2 - Donors\PLOS R+D series\ICID panel materials\Harish cover pi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0" y="6"/>
            <a:ext cx="4534678" cy="6858001"/>
          </a:xfrm>
          <a:prstGeom prst="rect">
            <a:avLst/>
          </a:prstGeom>
          <a:gradFill flip="none" rotWithShape="1">
            <a:gsLst>
              <a:gs pos="47000">
                <a:schemeClr val="accent6">
                  <a:alpha val="26000"/>
                </a:schemeClr>
              </a:gs>
              <a:gs pos="20000">
                <a:schemeClr val="accent6">
                  <a:alpha val="38000"/>
                </a:schemeClr>
              </a:gs>
              <a:gs pos="1000">
                <a:schemeClr val="accent6">
                  <a:alpha val="45000"/>
                </a:schemeClr>
              </a:gs>
              <a:gs pos="65000">
                <a:schemeClr val="accent6">
                  <a:alpha val="16000"/>
                </a:schemeClr>
              </a:gs>
              <a:gs pos="95000">
                <a:schemeClr val="bg1">
                  <a:alpha val="0"/>
                </a:schemeClr>
              </a:gs>
            </a:gsLst>
            <a:lin ang="0" scaled="0"/>
            <a:tileRect/>
          </a:gradFill>
          <a:ln w="12700"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/>
            <a:endParaRPr lang="en-US" sz="2300">
              <a:solidFill>
                <a:srgbClr val="977C00">
                  <a:lumMod val="50000"/>
                </a:srgbClr>
              </a:solidFill>
              <a:latin typeface="Segoe" pitchFamily="34" charset="0"/>
            </a:endParaRPr>
          </a:p>
        </p:txBody>
      </p:sp>
      <p:pic>
        <p:nvPicPr>
          <p:cNvPr id="15" name="Picture 14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25" y="0"/>
            <a:ext cx="1240426" cy="1645920"/>
          </a:xfrm>
          <a:prstGeom prst="rect">
            <a:avLst/>
          </a:prstGeom>
        </p:spPr>
      </p:pic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365128" y="3022614"/>
            <a:ext cx="5388695" cy="622065"/>
          </a:xfrm>
        </p:spPr>
        <p:txBody>
          <a:bodyPr/>
          <a:lstStyle/>
          <a:p>
            <a:r>
              <a:rPr lang="en-US" dirty="0" smtClean="0"/>
              <a:t>ICID, 2016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cap="none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dirty="0" smtClean="0"/>
              <a:t>Grand Convergence</a:t>
            </a:r>
          </a:p>
          <a:p>
            <a:r>
              <a:rPr lang="en-US" sz="1800" i="1" dirty="0" smtClean="0"/>
              <a:t>Innovation in Global Health</a:t>
            </a:r>
            <a:endParaRPr lang="en-US" sz="1800" i="1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1800" dirty="0" smtClean="0"/>
              <a:t>Harish </a:t>
            </a:r>
            <a:r>
              <a:rPr lang="en-US" sz="1800" dirty="0" err="1" smtClean="0"/>
              <a:t>Iyer</a:t>
            </a:r>
            <a:endParaRPr lang="en-US" sz="1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sz="1800" dirty="0" smtClean="0">
              <a:solidFill>
                <a:srgbClr val="FFFFFF"/>
              </a:solidFill>
            </a:endParaRPr>
          </a:p>
          <a:p>
            <a:r>
              <a:rPr lang="en-US" sz="1800" dirty="0" smtClean="0">
                <a:solidFill>
                  <a:srgbClr val="FFFFFF"/>
                </a:solidFill>
              </a:rPr>
              <a:t>March 2016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24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© Bill &amp; Melinda Gates Foundation      |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7448" y="690882"/>
            <a:ext cx="7557192" cy="63915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914400"/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Adopted by the UN General Assembly in 2015 as goals for the next 15 YEARS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0" y="1330039"/>
            <a:ext cx="8954450" cy="455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 smtClean="0">
                <a:solidFill>
                  <a:srgbClr val="000000"/>
                </a:solidFill>
              </a:rPr>
              <a:t>© Bill &amp; Melinda Gates Foundation      |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WHAT WE FOCUS ON</a:t>
            </a:r>
            <a:endParaRPr lang="en-US" dirty="0"/>
          </a:p>
        </p:txBody>
      </p:sp>
      <p:sp>
        <p:nvSpPr>
          <p:cNvPr id="18" name="Oval 17"/>
          <p:cNvSpPr>
            <a:spLocks noChangeAspect="1"/>
          </p:cNvSpPr>
          <p:nvPr/>
        </p:nvSpPr>
        <p:spPr bwMode="auto">
          <a:xfrm>
            <a:off x="5345346" y="1747299"/>
            <a:ext cx="3173818" cy="3366297"/>
          </a:xfrm>
          <a:prstGeom prst="ellipse">
            <a:avLst/>
          </a:prstGeom>
          <a:solidFill>
            <a:schemeClr val="accent2"/>
          </a:solidFill>
          <a:ln w="12700"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/>
            <a:endParaRPr lang="en-US" sz="2300" dirty="0">
              <a:solidFill>
                <a:srgbClr val="977C00">
                  <a:lumMod val="50000"/>
                </a:srgbClr>
              </a:solidFill>
              <a:latin typeface="Segoe" pitchFamily="34" charset="0"/>
            </a:endParaRPr>
          </a:p>
        </p:txBody>
      </p:sp>
      <p:sp>
        <p:nvSpPr>
          <p:cNvPr id="19" name="Oval 18"/>
          <p:cNvSpPr>
            <a:spLocks noChangeAspect="1"/>
          </p:cNvSpPr>
          <p:nvPr/>
        </p:nvSpPr>
        <p:spPr bwMode="auto">
          <a:xfrm>
            <a:off x="458494" y="1750486"/>
            <a:ext cx="3169078" cy="3361270"/>
          </a:xfrm>
          <a:prstGeom prst="ellipse">
            <a:avLst/>
          </a:prstGeom>
          <a:solidFill>
            <a:schemeClr val="accent3"/>
          </a:solidFill>
          <a:ln w="12700"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/>
            <a:endParaRPr lang="en-US" sz="2300" dirty="0">
              <a:solidFill>
                <a:srgbClr val="977C00">
                  <a:lumMod val="50000"/>
                </a:srgbClr>
              </a:solidFill>
              <a:latin typeface="Segoe" pitchFamily="34" charset="0"/>
            </a:endParaRPr>
          </a:p>
        </p:txBody>
      </p:sp>
      <p:sp>
        <p:nvSpPr>
          <p:cNvPr id="20" name="Rectangle 279"/>
          <p:cNvSpPr>
            <a:spLocks noChangeArrowheads="1"/>
          </p:cNvSpPr>
          <p:nvPr/>
        </p:nvSpPr>
        <p:spPr bwMode="auto">
          <a:xfrm>
            <a:off x="1359152" y="2893255"/>
            <a:ext cx="1366872" cy="9971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defTabSz="914400">
              <a:lnSpc>
                <a:spcPct val="90000"/>
              </a:lnSpc>
              <a:spcBef>
                <a:spcPts val="600"/>
              </a:spcBef>
              <a:buSzPct val="85000"/>
            </a:pPr>
            <a: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What are </a:t>
            </a:r>
            <a:b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the areas </a:t>
            </a:r>
            <a:b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of greatest </a:t>
            </a:r>
            <a:b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need?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6263090" y="2873677"/>
            <a:ext cx="1383207" cy="77762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04072" indent="-204072" algn="l" defTabSz="816253" rtl="0" eaLnBrk="1" latinLnBrk="0" hangingPunct="1">
              <a:lnSpc>
                <a:spcPts val="1857"/>
              </a:lnSpc>
              <a:spcBef>
                <a:spcPts val="0"/>
              </a:spcBef>
              <a:spcAft>
                <a:spcPts val="286"/>
              </a:spcAft>
              <a:buClr>
                <a:schemeClr val="accent2"/>
              </a:buClr>
              <a:buFont typeface="Wingdings" pitchFamily="2" charset="2"/>
              <a:buChar char="§"/>
              <a:defRPr sz="17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8143" indent="-204072" algn="l" defTabSz="816253" rtl="0" eaLnBrk="1" latinLnBrk="0" hangingPunct="1">
              <a:lnSpc>
                <a:spcPts val="1714"/>
              </a:lnSpc>
              <a:spcBef>
                <a:spcPts val="0"/>
              </a:spcBef>
              <a:spcAft>
                <a:spcPts val="286"/>
              </a:spcAft>
              <a:buClr>
                <a:schemeClr val="accent2"/>
              </a:buClr>
              <a:buSzPct val="125000"/>
              <a:buFont typeface="Arial" pitchFamily="34" charset="0"/>
              <a:buChar char="•"/>
              <a:defRPr sz="14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381" indent="-201238" algn="l" defTabSz="816253" rtl="0" eaLnBrk="1" latinLnBrk="0" hangingPunct="1">
              <a:lnSpc>
                <a:spcPts val="1785"/>
              </a:lnSpc>
              <a:spcBef>
                <a:spcPts val="0"/>
              </a:spcBef>
              <a:spcAft>
                <a:spcPts val="286"/>
              </a:spcAft>
              <a:buClr>
                <a:schemeClr val="accent2"/>
              </a:buClr>
              <a:buSzPct val="90000"/>
              <a:buFont typeface="Arial" pitchFamily="34" charset="0"/>
              <a:buChar char="−"/>
              <a:defRPr lang="en-US" sz="1300" b="1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251" indent="-147385" algn="l" defTabSz="816253" rtl="0" eaLnBrk="1" latinLnBrk="0" hangingPunct="1">
              <a:lnSpc>
                <a:spcPts val="1785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90000"/>
              <a:buFont typeface="Arial" pitchFamily="34" charset="0"/>
              <a:buChar char="◊"/>
              <a:defRPr lang="en-US" sz="1400" b="1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2974" indent="-158722" algn="l" defTabSz="816253" rtl="0" eaLnBrk="1" latinLnBrk="0" hangingPunct="1">
              <a:lnSpc>
                <a:spcPts val="1517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90000"/>
              <a:buFont typeface="Arial" pitchFamily="34" charset="0"/>
              <a:buChar char="◊"/>
              <a:defRPr lang="en-US" sz="1300" b="1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699" indent="-204063" algn="l" defTabSz="8162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827" indent="-204063" algn="l" defTabSz="8162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0954" indent="-204063" algn="l" defTabSz="8162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9082" indent="-204063" algn="l" defTabSz="8162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CE6B29"/>
              </a:buClr>
              <a:buSzPct val="85000"/>
              <a:buFont typeface="Wingdings" pitchFamily="2" charset="2"/>
              <a:buNone/>
            </a:pP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Where can we have </a:t>
            </a:r>
            <a:b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the greatest </a:t>
            </a:r>
            <a:r>
              <a:rPr lang="en-US" sz="18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impact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243" y="1735107"/>
            <a:ext cx="3191954" cy="338553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0167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59401E-6 L 0.26441 4.59401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2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59401E-6 L -0.27031 4.59401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24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0" grpId="0"/>
      <p:bldP spid="20" grpId="1"/>
      <p:bldP spid="21" grpId="0"/>
      <p:bldP spid="21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 smtClean="0">
                <a:solidFill>
                  <a:srgbClr val="000000"/>
                </a:solidFill>
              </a:rPr>
              <a:t>© Bill &amp; Melinda Gates Foundation      |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279"/>
          <p:cNvSpPr>
            <a:spLocks noChangeArrowheads="1"/>
          </p:cNvSpPr>
          <p:nvPr/>
        </p:nvSpPr>
        <p:spPr bwMode="auto">
          <a:xfrm>
            <a:off x="1359152" y="3380935"/>
            <a:ext cx="1366872" cy="9971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defTabSz="914400">
              <a:lnSpc>
                <a:spcPct val="90000"/>
              </a:lnSpc>
              <a:spcBef>
                <a:spcPts val="600"/>
              </a:spcBef>
              <a:buSzPct val="85000"/>
            </a:pPr>
            <a: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What are </a:t>
            </a:r>
            <a:b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the areas </a:t>
            </a:r>
            <a:b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of greatest </a:t>
            </a:r>
            <a:b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need?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6263104" y="3229277"/>
            <a:ext cx="1383207" cy="77762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04072" indent="-204072" algn="l" defTabSz="816253" rtl="0" eaLnBrk="1" latinLnBrk="0" hangingPunct="1">
              <a:lnSpc>
                <a:spcPts val="1857"/>
              </a:lnSpc>
              <a:spcBef>
                <a:spcPts val="0"/>
              </a:spcBef>
              <a:spcAft>
                <a:spcPts val="286"/>
              </a:spcAft>
              <a:buClr>
                <a:schemeClr val="accent2"/>
              </a:buClr>
              <a:buFont typeface="Wingdings" pitchFamily="2" charset="2"/>
              <a:buChar char="§"/>
              <a:defRPr sz="17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8143" indent="-204072" algn="l" defTabSz="816253" rtl="0" eaLnBrk="1" latinLnBrk="0" hangingPunct="1">
              <a:lnSpc>
                <a:spcPts val="1714"/>
              </a:lnSpc>
              <a:spcBef>
                <a:spcPts val="0"/>
              </a:spcBef>
              <a:spcAft>
                <a:spcPts val="286"/>
              </a:spcAft>
              <a:buClr>
                <a:schemeClr val="accent2"/>
              </a:buClr>
              <a:buSzPct val="125000"/>
              <a:buFont typeface="Arial" pitchFamily="34" charset="0"/>
              <a:buChar char="•"/>
              <a:defRPr sz="14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381" indent="-201238" algn="l" defTabSz="816253" rtl="0" eaLnBrk="1" latinLnBrk="0" hangingPunct="1">
              <a:lnSpc>
                <a:spcPts val="1785"/>
              </a:lnSpc>
              <a:spcBef>
                <a:spcPts val="0"/>
              </a:spcBef>
              <a:spcAft>
                <a:spcPts val="286"/>
              </a:spcAft>
              <a:buClr>
                <a:schemeClr val="accent2"/>
              </a:buClr>
              <a:buSzPct val="90000"/>
              <a:buFont typeface="Arial" pitchFamily="34" charset="0"/>
              <a:buChar char="−"/>
              <a:defRPr lang="en-US" sz="1300" b="1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251" indent="-147385" algn="l" defTabSz="816253" rtl="0" eaLnBrk="1" latinLnBrk="0" hangingPunct="1">
              <a:lnSpc>
                <a:spcPts val="1785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90000"/>
              <a:buFont typeface="Arial" pitchFamily="34" charset="0"/>
              <a:buChar char="◊"/>
              <a:defRPr lang="en-US" sz="1400" b="1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2974" indent="-158722" algn="l" defTabSz="816253" rtl="0" eaLnBrk="1" latinLnBrk="0" hangingPunct="1">
              <a:lnSpc>
                <a:spcPts val="1517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90000"/>
              <a:buFont typeface="Arial" pitchFamily="34" charset="0"/>
              <a:buChar char="◊"/>
              <a:defRPr lang="en-US" sz="1300" b="1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699" indent="-204063" algn="l" defTabSz="8162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827" indent="-204063" algn="l" defTabSz="8162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0954" indent="-204063" algn="l" defTabSz="8162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9082" indent="-204063" algn="l" defTabSz="8162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CE6B29"/>
              </a:buClr>
              <a:buSzPct val="85000"/>
              <a:buFont typeface="Wingdings" pitchFamily="2" charset="2"/>
              <a:buNone/>
            </a:pP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Where can we have </a:t>
            </a:r>
            <a:b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the greatest </a:t>
            </a:r>
            <a:r>
              <a:rPr lang="en-US" sz="18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impact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410177" y="513951"/>
            <a:ext cx="5367171" cy="1003652"/>
          </a:xfrm>
        </p:spPr>
        <p:txBody>
          <a:bodyPr/>
          <a:lstStyle/>
          <a:p>
            <a:pPr>
              <a:lnSpc>
                <a:spcPts val="2600"/>
              </a:lnSpc>
            </a:pPr>
            <a:r>
              <a:rPr lang="en-US" dirty="0" smtClean="0"/>
              <a:t>HOW DO WE CHOOSE PROBLEMS?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40290" y="6527357"/>
            <a:ext cx="914400" cy="1219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914400"/>
            <a:r>
              <a:rPr lang="en-US" sz="13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Mundel (2016), </a:t>
            </a:r>
            <a:r>
              <a:rPr lang="en-US" sz="13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PLoS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Biol. 14(3):e1002376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69" y="1313035"/>
            <a:ext cx="7879775" cy="50166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7683" y="3431737"/>
            <a:ext cx="2165533" cy="77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2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1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65131" y="1098448"/>
            <a:ext cx="8329613" cy="398213"/>
          </a:xfrm>
        </p:spPr>
        <p:txBody>
          <a:bodyPr/>
          <a:lstStyle/>
          <a:p>
            <a:r>
              <a:rPr lang="en-US" dirty="0" smtClean="0"/>
              <a:t>INNOVATION IN DELIVERY AND R&amp;D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 smtClean="0">
                <a:solidFill>
                  <a:srgbClr val="000000"/>
                </a:solidFill>
              </a:rPr>
              <a:t>© Bill &amp; Melinda Gates Foundation      |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34648" y="1604613"/>
            <a:ext cx="4023992" cy="3922939"/>
          </a:xfrm>
        </p:spPr>
        <p:txBody>
          <a:bodyPr/>
          <a:lstStyle/>
          <a:p>
            <a:r>
              <a:rPr lang="en-US" u="sng" dirty="0"/>
              <a:t>Innovation in Delivery</a:t>
            </a:r>
          </a:p>
          <a:p>
            <a:pPr marL="342900" indent="-342900">
              <a:buClrTx/>
              <a:buFont typeface="+mj-lt"/>
              <a:buAutoNum type="alphaLcPeriod"/>
            </a:pPr>
            <a:r>
              <a:rPr lang="en-US" dirty="0" smtClean="0"/>
              <a:t>Piloting </a:t>
            </a:r>
            <a:r>
              <a:rPr lang="en-US" dirty="0"/>
              <a:t>programs </a:t>
            </a:r>
            <a:r>
              <a:rPr lang="en-US" dirty="0" smtClean="0"/>
              <a:t>in areas such as MNCH</a:t>
            </a:r>
            <a:endParaRPr lang="en-US" dirty="0"/>
          </a:p>
          <a:p>
            <a:pPr marL="342900" indent="-342900">
              <a:buClrTx/>
              <a:buFont typeface="+mj-lt"/>
              <a:buAutoNum type="alphaLcPeriod"/>
            </a:pPr>
            <a:r>
              <a:rPr lang="en-US" dirty="0"/>
              <a:t>Supporting vaccine delivery and scale-up using technical units</a:t>
            </a:r>
          </a:p>
          <a:p>
            <a:pPr marL="342900" indent="-342900">
              <a:buClrTx/>
              <a:buFont typeface="+mj-lt"/>
              <a:buAutoNum type="alphaLcPeriod"/>
            </a:pPr>
            <a:r>
              <a:rPr lang="en-US" dirty="0"/>
              <a:t>New ways of delivery to improve compliance</a:t>
            </a:r>
          </a:p>
          <a:p>
            <a:r>
              <a:rPr lang="en-US" dirty="0"/>
              <a:t> </a:t>
            </a:r>
          </a:p>
          <a:p>
            <a:r>
              <a:rPr lang="en-US" u="sng" dirty="0" smtClean="0"/>
              <a:t>Innovation </a:t>
            </a:r>
            <a:r>
              <a:rPr lang="en-US" u="sng" dirty="0"/>
              <a:t>in R&amp;D</a:t>
            </a:r>
            <a:r>
              <a:rPr lang="en-US" dirty="0"/>
              <a:t> </a:t>
            </a:r>
          </a:p>
          <a:p>
            <a:pPr marL="342900" indent="-342900">
              <a:buClrTx/>
              <a:buFont typeface="+mj-lt"/>
              <a:buAutoNum type="alphaLcPeriod"/>
            </a:pPr>
            <a:r>
              <a:rPr lang="en-US" dirty="0" smtClean="0"/>
              <a:t>Data </a:t>
            </a:r>
            <a:r>
              <a:rPr lang="en-US" dirty="0"/>
              <a:t>generation to understand where </a:t>
            </a:r>
            <a:r>
              <a:rPr lang="en-US" dirty="0" smtClean="0"/>
              <a:t>are</a:t>
            </a:r>
            <a:endParaRPr lang="en-US" dirty="0"/>
          </a:p>
          <a:p>
            <a:pPr marL="342900" indent="-342900">
              <a:buClrTx/>
              <a:buFont typeface="+mj-lt"/>
              <a:buAutoNum type="alphaLcPeriod"/>
            </a:pPr>
            <a:r>
              <a:rPr lang="en-US" dirty="0" smtClean="0"/>
              <a:t>New vaccines (</a:t>
            </a:r>
            <a:r>
              <a:rPr lang="en-US" dirty="0" err="1" smtClean="0"/>
              <a:t>MenAfrivac</a:t>
            </a:r>
            <a:r>
              <a:rPr lang="en-US" dirty="0"/>
              <a:t>, r</a:t>
            </a:r>
            <a:r>
              <a:rPr lang="en-US" dirty="0" smtClean="0"/>
              <a:t>otavirus, </a:t>
            </a:r>
            <a:r>
              <a:rPr lang="en-US" dirty="0" err="1" smtClean="0"/>
              <a:t>pneumo</a:t>
            </a:r>
            <a:r>
              <a:rPr lang="en-US" dirty="0" smtClean="0"/>
              <a:t>, cholera) </a:t>
            </a:r>
          </a:p>
          <a:p>
            <a:pPr marL="342900" indent="-342900">
              <a:buClrTx/>
              <a:buFont typeface="+mj-lt"/>
              <a:buAutoNum type="alphaLcPeriod"/>
            </a:pPr>
            <a:r>
              <a:rPr lang="en-US" dirty="0" smtClean="0"/>
              <a:t>Potential </a:t>
            </a:r>
            <a:r>
              <a:rPr lang="en-US" dirty="0"/>
              <a:t>new therapies </a:t>
            </a:r>
            <a:r>
              <a:rPr lang="en-US" dirty="0" smtClean="0"/>
              <a:t>– HIV, TB</a:t>
            </a:r>
            <a:endParaRPr lang="en-US" dirty="0"/>
          </a:p>
          <a:p>
            <a:pPr marL="342900" indent="-342900">
              <a:buClrTx/>
              <a:buFont typeface="+mj-lt"/>
              <a:buAutoNum type="alphaLcPeriod"/>
            </a:pPr>
            <a:r>
              <a:rPr lang="en-US" dirty="0" smtClean="0"/>
              <a:t>Sanitation </a:t>
            </a:r>
            <a:r>
              <a:rPr lang="en-US" dirty="0"/>
              <a:t>– </a:t>
            </a:r>
            <a:r>
              <a:rPr lang="en-US" dirty="0" smtClean="0"/>
              <a:t> re-inventing the toilet </a:t>
            </a:r>
            <a:endParaRPr lang="en-US" dirty="0"/>
          </a:p>
          <a:p>
            <a:r>
              <a:rPr lang="en-US" dirty="0" smtClean="0"/>
              <a:t> </a:t>
            </a:r>
          </a:p>
          <a:p>
            <a:r>
              <a:rPr lang="en-US" u="sng" dirty="0" smtClean="0"/>
              <a:t>Use </a:t>
            </a:r>
            <a:r>
              <a:rPr lang="en-US" u="sng" dirty="0"/>
              <a:t>feedback and data to correct strategies </a:t>
            </a:r>
            <a:endParaRPr lang="en-US" dirty="0"/>
          </a:p>
          <a:p>
            <a:r>
              <a:rPr lang="en-US" dirty="0" smtClean="0"/>
              <a:t>Learn </a:t>
            </a:r>
            <a:r>
              <a:rPr lang="en-US" dirty="0"/>
              <a:t>from mistakes </a:t>
            </a:r>
            <a:r>
              <a:rPr lang="en-US" dirty="0" smtClean="0"/>
              <a:t>&amp; adapt in a complex environment</a:t>
            </a:r>
            <a:endParaRPr lang="en-US" dirty="0"/>
          </a:p>
          <a:p>
            <a:endParaRPr lang="en-US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600"/>
              </a:lnSpc>
            </a:pPr>
            <a:r>
              <a:rPr lang="en-US" dirty="0" smtClean="0"/>
              <a:t>OUR WORK </a:t>
            </a:r>
            <a:r>
              <a:rPr lang="en-US" dirty="0"/>
              <a:t>IN </a:t>
            </a:r>
            <a:r>
              <a:rPr lang="en-US" dirty="0" smtClean="0"/>
              <a:t>INDIA</a:t>
            </a:r>
            <a:endParaRPr lang="en-US" dirty="0"/>
          </a:p>
        </p:txBody>
      </p:sp>
      <p:sp>
        <p:nvSpPr>
          <p:cNvPr id="8" name="TextBox 6"/>
          <p:cNvSpPr txBox="1"/>
          <p:nvPr/>
        </p:nvSpPr>
        <p:spPr>
          <a:xfrm>
            <a:off x="5778449" y="869960"/>
            <a:ext cx="3102592" cy="6096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Under-five mortality, India, 2012</a:t>
            </a:r>
          </a:p>
          <a:p>
            <a:r>
              <a:rPr lang="en-US" sz="13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Share by cause, percent</a:t>
            </a:r>
          </a:p>
        </p:txBody>
      </p:sp>
      <p:sp>
        <p:nvSpPr>
          <p:cNvPr id="10" name="TextBox 8"/>
          <p:cNvSpPr txBox="1"/>
          <p:nvPr/>
        </p:nvSpPr>
        <p:spPr>
          <a:xfrm>
            <a:off x="5382209" y="6170531"/>
            <a:ext cx="3378323" cy="35084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Source: UNICEF Progress Report 2013; World Bank U5MR and BR data </a:t>
            </a: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2212776"/>
              </p:ext>
            </p:extLst>
          </p:nvPr>
        </p:nvGraphicFramePr>
        <p:xfrm>
          <a:off x="3329739" y="1604613"/>
          <a:ext cx="6126480" cy="3922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5335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26417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3" t="16216" r="13971" b="2307"/>
          <a:stretch/>
        </p:blipFill>
        <p:spPr>
          <a:xfrm>
            <a:off x="-37161" y="0"/>
            <a:ext cx="9181161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67400" y="279400"/>
            <a:ext cx="3276600" cy="2336800"/>
          </a:xfrm>
          <a:prstGeom prst="rect">
            <a:avLst/>
          </a:prstGeom>
          <a:solidFill>
            <a:schemeClr val="accent6">
              <a:alpha val="5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67400" y="685800"/>
            <a:ext cx="228600" cy="3048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48400" y="584200"/>
            <a:ext cx="2667000" cy="20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4400"/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THE WORK IS COMPLICATED. </a:t>
            </a:r>
          </a:p>
          <a:p>
            <a:pPr defTabSz="914400"/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WHY WE </a:t>
            </a:r>
            <a:b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DO IT IS NOT.</a:t>
            </a:r>
            <a:endParaRPr lang="en-US" sz="2000" b="1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398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 smtClean="0"/>
              <a:t>Q&amp;A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71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941" y="762000"/>
            <a:ext cx="6308912" cy="484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8240" y="246546"/>
            <a:ext cx="8258735" cy="526939"/>
          </a:xfrm>
          <a:noFill/>
          <a:ln/>
        </p:spPr>
        <p:txBody>
          <a:bodyPr>
            <a:sp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en-US" altLang="en-US" sz="1412" b="1">
                <a:solidFill>
                  <a:schemeClr val="tx2"/>
                </a:solidFill>
              </a:rPr>
              <a:t>Fig 1. Impact of enhanced health investments on under-five mortality rate in low- and lower-middle-income countries.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26681" y="5748631"/>
            <a:ext cx="8101853" cy="58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806867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59">
                <a:solidFill>
                  <a:srgbClr val="000000"/>
                </a:solidFill>
              </a:rPr>
              <a:t>Kruk ME, Yamey G, Angell SY, Beith A, Cotlear D, et al. (2016) Transforming Global Health by Improving the Science of Scale-Up. PLoS Biol 14(3): e1002360. doi:10.1371/journal.pbio.1002360</a:t>
            </a:r>
          </a:p>
          <a:p>
            <a:pPr defTabSz="806867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59">
                <a:solidFill>
                  <a:srgbClr val="000000"/>
                </a:solidFill>
                <a:hlinkClick r:id="rId3"/>
              </a:rPr>
              <a:t>http://journals.plos.org/plosbiology/article?id=info:doi/10.1371/journal.pbio.1002360</a:t>
            </a:r>
            <a:endParaRPr lang="en-US" altLang="en-US" sz="1059">
              <a:solidFill>
                <a:srgbClr val="000000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794" y="6342544"/>
            <a:ext cx="3630706" cy="45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5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The</a:t>
            </a:r>
            <a:r>
              <a:rPr lang="en-US" sz="3000" i="1" dirty="0" smtClean="0"/>
              <a:t> Lancet </a:t>
            </a:r>
            <a:r>
              <a:rPr lang="en-US" sz="3000" dirty="0" smtClean="0"/>
              <a:t>Commission on Investing in Health</a:t>
            </a:r>
            <a:br>
              <a:rPr lang="en-US" sz="3000" dirty="0" smtClean="0"/>
            </a:br>
            <a:r>
              <a:rPr lang="en-US" sz="3000" dirty="0" smtClean="0"/>
              <a:t>Jamison DT et al. </a:t>
            </a:r>
            <a:r>
              <a:rPr lang="fr-FR" sz="2800" dirty="0" smtClean="0"/>
              <a:t>Lancet </a:t>
            </a:r>
            <a:r>
              <a:rPr lang="fr-FR" sz="2800" dirty="0"/>
              <a:t>2013; 382: 1898–955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1540" y="3962400"/>
            <a:ext cx="7391400" cy="1872928"/>
          </a:xfrm>
        </p:spPr>
        <p:txBody>
          <a:bodyPr>
            <a:normAutofit/>
          </a:bodyPr>
          <a:lstStyle/>
          <a:p>
            <a:pPr lvl="0"/>
            <a:r>
              <a:rPr lang="en-GB" sz="2000" dirty="0"/>
              <a:t>Re-examines the case for investing in health</a:t>
            </a:r>
            <a:endParaRPr lang="en-US" sz="2000" dirty="0"/>
          </a:p>
          <a:p>
            <a:pPr lvl="0"/>
            <a:r>
              <a:rPr lang="en-US" sz="2000" dirty="0"/>
              <a:t>Proposes a health investment framework for low- and middle-income countries</a:t>
            </a:r>
          </a:p>
          <a:p>
            <a:pPr lvl="0"/>
            <a:r>
              <a:rPr lang="en-GB" sz="2000" dirty="0"/>
              <a:t>Provides a roadmap to achieving gains in global health through a ‘grand convergence’</a:t>
            </a:r>
          </a:p>
          <a:p>
            <a:endParaRPr lang="en-US" sz="2000" dirty="0"/>
          </a:p>
        </p:txBody>
      </p:sp>
      <p:pic>
        <p:nvPicPr>
          <p:cNvPr id="7" name="Picture 3" descr="C:\Users\FewerS\Pictures\GH2035 report pic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19210"/>
            <a:ext cx="6858000" cy="271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2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Steps to Achieve Convergence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81000" y="1447800"/>
            <a:ext cx="2667000" cy="2286000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b="1" dirty="0" smtClean="0">
                <a:solidFill>
                  <a:srgbClr val="53565A"/>
                </a:solidFill>
              </a:rPr>
              <a:t>Rapid </a:t>
            </a:r>
            <a:r>
              <a:rPr lang="en-US" sz="2800" b="1" dirty="0">
                <a:solidFill>
                  <a:srgbClr val="53565A"/>
                </a:solidFill>
              </a:rPr>
              <a:t>scale-up of life-saving </a:t>
            </a:r>
            <a:r>
              <a:rPr lang="en-US" sz="2800" b="1" dirty="0" smtClean="0">
                <a:solidFill>
                  <a:srgbClr val="53565A"/>
                </a:solidFill>
              </a:rPr>
              <a:t>interventions</a:t>
            </a:r>
            <a:endParaRPr lang="en-US" sz="2800" b="1" dirty="0">
              <a:solidFill>
                <a:srgbClr val="53565A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276600" y="1447800"/>
            <a:ext cx="2667000" cy="2286000"/>
          </a:xfrm>
          <a:prstGeom prst="round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b="1" dirty="0" smtClean="0">
                <a:solidFill>
                  <a:srgbClr val="53565A"/>
                </a:solidFill>
              </a:rPr>
              <a:t>Build strong health delivery systems</a:t>
            </a:r>
            <a:endParaRPr lang="en-US" sz="2800" b="1" dirty="0">
              <a:solidFill>
                <a:srgbClr val="53565A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172200" y="1447800"/>
            <a:ext cx="2667000" cy="2286000"/>
          </a:xfrm>
          <a:prstGeom prst="round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b="1" dirty="0" smtClean="0">
                <a:solidFill>
                  <a:srgbClr val="53565A"/>
                </a:solidFill>
              </a:rPr>
              <a:t>Discover and develop new tools</a:t>
            </a:r>
            <a:endParaRPr lang="en-US" sz="2800" b="1" dirty="0">
              <a:solidFill>
                <a:srgbClr val="53565A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0" y="3886213"/>
            <a:ext cx="3314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 b="1" u="sng" dirty="0" smtClean="0">
                <a:solidFill>
                  <a:srgbClr val="53565A"/>
                </a:solidFill>
              </a:rPr>
              <a:t>Convergence interventions: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3565A"/>
                </a:solidFill>
              </a:rPr>
              <a:t>Reproductive maternal, newborn, and child health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3565A"/>
                </a:solidFill>
              </a:rPr>
              <a:t>HIV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3565A"/>
                </a:solidFill>
              </a:rPr>
              <a:t>Malaria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3565A"/>
                </a:solidFill>
              </a:rPr>
              <a:t>Tuberculosis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3565A"/>
                </a:solidFill>
              </a:rPr>
              <a:t>Neglected tropical </a:t>
            </a:r>
            <a:r>
              <a:rPr lang="en-US" sz="2000" dirty="0" smtClean="0">
                <a:solidFill>
                  <a:srgbClr val="53565A"/>
                </a:solidFill>
              </a:rPr>
              <a:t>diseases</a:t>
            </a:r>
            <a:endParaRPr lang="en-US" sz="2000" dirty="0">
              <a:solidFill>
                <a:srgbClr val="5356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16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8229600" cy="1143000"/>
          </a:xfrm>
        </p:spPr>
        <p:txBody>
          <a:bodyPr/>
          <a:lstStyle/>
          <a:p>
            <a:r>
              <a:rPr lang="en-US" dirty="0" smtClean="0"/>
              <a:t>Impact and Cost of Convergence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762004" y="1371603"/>
          <a:ext cx="7772399" cy="406615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787636"/>
                <a:gridCol w="3984763"/>
              </a:tblGrid>
              <a:tr h="63882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Low-income countries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Lower middle-income countries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</a:tr>
              <a:tr h="3810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 b="1" dirty="0" smtClean="0"/>
                        <a:t>Annual deaths averted from 2035 onwards</a:t>
                      </a:r>
                      <a:endParaRPr lang="en-US" sz="19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907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4.5</a:t>
                      </a:r>
                      <a:r>
                        <a:rPr lang="en-US" sz="1900" baseline="0" dirty="0" smtClean="0"/>
                        <a:t> million</a:t>
                      </a:r>
                      <a:endParaRPr lang="en-US" sz="19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5.8 million</a:t>
                      </a:r>
                      <a:endParaRPr lang="en-US" sz="19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3810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 b="1" dirty="0" smtClean="0"/>
                        <a:t>Approximate incremental cost per year, 2016-2035</a:t>
                      </a:r>
                      <a:endParaRPr lang="en-US" sz="19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536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$25 billion</a:t>
                      </a:r>
                      <a:endParaRPr lang="en-US" sz="19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$45 billion</a:t>
                      </a:r>
                      <a:endParaRPr lang="en-US" sz="19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810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 b="1" dirty="0" smtClean="0"/>
                        <a:t>Proportion of costs devoted to structural</a:t>
                      </a:r>
                      <a:r>
                        <a:rPr lang="en-US" sz="1900" b="1" baseline="0" dirty="0" smtClean="0"/>
                        <a:t> investments in health system</a:t>
                      </a:r>
                      <a:endParaRPr lang="en-US" sz="19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484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60-70%</a:t>
                      </a:r>
                      <a:endParaRPr lang="en-US" sz="19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30-40%</a:t>
                      </a:r>
                      <a:endParaRPr lang="en-US" sz="19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3810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 b="1" dirty="0" smtClean="0"/>
                        <a:t>Proportion</a:t>
                      </a:r>
                      <a:r>
                        <a:rPr lang="en-US" sz="1900" b="1" baseline="0" dirty="0" smtClean="0"/>
                        <a:t> of health gap closed by existing tools (rest closed by R&amp;D)</a:t>
                      </a:r>
                      <a:endParaRPr lang="en-US" sz="19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404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2/3</a:t>
                      </a:r>
                      <a:endParaRPr lang="en-US" sz="19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4/5</a:t>
                      </a:r>
                      <a:endParaRPr lang="en-US" sz="19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529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55"/>
          <a:stretch/>
        </p:blipFill>
        <p:spPr>
          <a:xfrm>
            <a:off x="1555848" y="464032"/>
            <a:ext cx="5039243" cy="6059607"/>
          </a:xfrm>
        </p:spPr>
      </p:pic>
    </p:spTree>
    <p:extLst>
      <p:ext uri="{BB962C8B-B14F-4D97-AF65-F5344CB8AC3E}">
        <p14:creationId xmlns:p14="http://schemas.microsoft.com/office/powerpoint/2010/main" val="211929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01" r="34141"/>
          <a:stretch/>
        </p:blipFill>
        <p:spPr>
          <a:xfrm>
            <a:off x="1364777" y="138342"/>
            <a:ext cx="3466530" cy="6566753"/>
          </a:xfrm>
        </p:spPr>
      </p:pic>
    </p:spTree>
    <p:extLst>
      <p:ext uri="{BB962C8B-B14F-4D97-AF65-F5344CB8AC3E}">
        <p14:creationId xmlns:p14="http://schemas.microsoft.com/office/powerpoint/2010/main" val="112705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Convergence requires new technologies</a:t>
            </a:r>
            <a:br>
              <a:rPr lang="en-US" dirty="0" smtClean="0"/>
            </a:br>
            <a:r>
              <a:rPr lang="en-US" dirty="0" smtClean="0"/>
              <a:t>AND </a:t>
            </a:r>
            <a:br>
              <a:rPr lang="en-US" dirty="0" smtClean="0"/>
            </a:br>
            <a:r>
              <a:rPr lang="en-US" dirty="0" smtClean="0"/>
              <a:t>People must benefit from them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1762" y="2090825"/>
            <a:ext cx="7295776" cy="3654883"/>
          </a:xfrm>
        </p:spPr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Secure funding </a:t>
            </a:r>
            <a:r>
              <a:rPr lang="en-US" dirty="0"/>
              <a:t>for </a:t>
            </a:r>
            <a:r>
              <a:rPr lang="en-US" dirty="0" smtClean="0"/>
              <a:t>R&amp;D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Overcome </a:t>
            </a:r>
            <a:r>
              <a:rPr lang="en-US" dirty="0"/>
              <a:t>“market failure” – profit motive not aligned with health </a:t>
            </a:r>
            <a:r>
              <a:rPr lang="en-US" dirty="0" smtClean="0"/>
              <a:t>need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Strengthen delivery systems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Address “demand side” barriers to uptake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Allocate resources optimally between existing and new technologies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84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45">
      <a:dk1>
        <a:srgbClr val="000000"/>
      </a:dk1>
      <a:lt1>
        <a:sysClr val="window" lastClr="FFFFFF"/>
      </a:lt1>
      <a:dk2>
        <a:srgbClr val="666666"/>
      </a:dk2>
      <a:lt2>
        <a:srgbClr val="CCCCCC"/>
      </a:lt2>
      <a:accent1>
        <a:srgbClr val="369890"/>
      </a:accent1>
      <a:accent2>
        <a:srgbClr val="42B3AA"/>
      </a:accent2>
      <a:accent3>
        <a:srgbClr val="AFAFAF"/>
      </a:accent3>
      <a:accent4>
        <a:srgbClr val="97CCCC"/>
      </a:accent4>
      <a:accent5>
        <a:srgbClr val="333333"/>
      </a:accent5>
      <a:accent6>
        <a:srgbClr val="999999"/>
      </a:accent6>
      <a:hlink>
        <a:srgbClr val="369890"/>
      </a:hlink>
      <a:folHlink>
        <a:srgbClr val="666666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New Model marketing plans_MO1" id="{124851B6-60AC-CC43-9031-A3B76B46E4F6}" vid="{D041DB83-9958-B148-9056-42819A417F81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Global Health 2035">
      <a:dk1>
        <a:srgbClr val="53565A"/>
      </a:dk1>
      <a:lt1>
        <a:sysClr val="window" lastClr="FFFFFF"/>
      </a:lt1>
      <a:dk2>
        <a:srgbClr val="1F497D"/>
      </a:dk2>
      <a:lt2>
        <a:srgbClr val="EEECE1"/>
      </a:lt2>
      <a:accent1>
        <a:srgbClr val="00AEEF"/>
      </a:accent1>
      <a:accent2>
        <a:srgbClr val="EC008C"/>
      </a:accent2>
      <a:accent3>
        <a:srgbClr val="F9C606"/>
      </a:accent3>
      <a:accent4>
        <a:srgbClr val="EE3124"/>
      </a:accent4>
      <a:accent5>
        <a:srgbClr val="FFA3DA"/>
      </a:accent5>
      <a:accent6>
        <a:srgbClr val="FCE284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Global Health 2035">
      <a:dk1>
        <a:srgbClr val="53565A"/>
      </a:dk1>
      <a:lt1>
        <a:sysClr val="window" lastClr="FFFFFF"/>
      </a:lt1>
      <a:dk2>
        <a:srgbClr val="1F497D"/>
      </a:dk2>
      <a:lt2>
        <a:srgbClr val="EEECE1"/>
      </a:lt2>
      <a:accent1>
        <a:srgbClr val="00AEEF"/>
      </a:accent1>
      <a:accent2>
        <a:srgbClr val="EC008C"/>
      </a:accent2>
      <a:accent3>
        <a:srgbClr val="F9C606"/>
      </a:accent3>
      <a:accent4>
        <a:srgbClr val="EE3124"/>
      </a:accent4>
      <a:accent5>
        <a:srgbClr val="FFA3DA"/>
      </a:accent5>
      <a:accent6>
        <a:srgbClr val="FCE284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Global Health 2035">
      <a:dk1>
        <a:srgbClr val="53565A"/>
      </a:dk1>
      <a:lt1>
        <a:sysClr val="window" lastClr="FFFFFF"/>
      </a:lt1>
      <a:dk2>
        <a:srgbClr val="1F497D"/>
      </a:dk2>
      <a:lt2>
        <a:srgbClr val="EEECE1"/>
      </a:lt2>
      <a:accent1>
        <a:srgbClr val="00AEEF"/>
      </a:accent1>
      <a:accent2>
        <a:srgbClr val="EC008C"/>
      </a:accent2>
      <a:accent3>
        <a:srgbClr val="F9C606"/>
      </a:accent3>
      <a:accent4>
        <a:srgbClr val="EE3124"/>
      </a:accent4>
      <a:accent5>
        <a:srgbClr val="FFA3DA"/>
      </a:accent5>
      <a:accent6>
        <a:srgbClr val="FCE284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Foundation Master Slides">
  <a:themeElements>
    <a:clrScheme name="Bill &amp; Melinda Gates Foundation June 2009">
      <a:dk1>
        <a:srgbClr val="59452A"/>
      </a:dk1>
      <a:lt1>
        <a:srgbClr val="FFFFFF"/>
      </a:lt1>
      <a:dk2>
        <a:srgbClr val="D5CB99"/>
      </a:dk2>
      <a:lt2>
        <a:srgbClr val="B6985E"/>
      </a:lt2>
      <a:accent1>
        <a:srgbClr val="977C00"/>
      </a:accent1>
      <a:accent2>
        <a:srgbClr val="CE6B29"/>
      </a:accent2>
      <a:accent3>
        <a:srgbClr val="8CB7C7"/>
      </a:accent3>
      <a:accent4>
        <a:srgbClr val="9B242D"/>
      </a:accent4>
      <a:accent5>
        <a:srgbClr val="AAA092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>
          <a:defRPr sz="1300" smtClean="0">
            <a:solidFill>
              <a:schemeClr val="accent6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hème Office">
  <a:themeElements>
    <a:clrScheme name="MMV">
      <a:dk1>
        <a:srgbClr val="000000"/>
      </a:dk1>
      <a:lt1>
        <a:srgbClr val="FFFFFF"/>
      </a:lt1>
      <a:dk2>
        <a:srgbClr val="7F7F7F"/>
      </a:dk2>
      <a:lt2>
        <a:srgbClr val="957C57"/>
      </a:lt2>
      <a:accent1>
        <a:srgbClr val="A7005F"/>
      </a:accent1>
      <a:accent2>
        <a:srgbClr val="EA5100"/>
      </a:accent2>
      <a:accent3>
        <a:srgbClr val="E4B0BB"/>
      </a:accent3>
      <a:accent4>
        <a:srgbClr val="FFB300"/>
      </a:accent4>
      <a:accent5>
        <a:srgbClr val="C19400"/>
      </a:accent5>
      <a:accent6>
        <a:srgbClr val="7D5E00"/>
      </a:accent6>
      <a:hlink>
        <a:srgbClr val="501830"/>
      </a:hlink>
      <a:folHlink>
        <a:srgbClr val="FEE384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_Foundation Master Slides">
  <a:themeElements>
    <a:clrScheme name="Bill &amp; Melinda Gates Foundation June 2009">
      <a:dk1>
        <a:srgbClr val="59452A"/>
      </a:dk1>
      <a:lt1>
        <a:srgbClr val="FFFFFF"/>
      </a:lt1>
      <a:dk2>
        <a:srgbClr val="D5CB99"/>
      </a:dk2>
      <a:lt2>
        <a:srgbClr val="B6985E"/>
      </a:lt2>
      <a:accent1>
        <a:srgbClr val="977C00"/>
      </a:accent1>
      <a:accent2>
        <a:srgbClr val="CE6B29"/>
      </a:accent2>
      <a:accent3>
        <a:srgbClr val="8CB7C7"/>
      </a:accent3>
      <a:accent4>
        <a:srgbClr val="9B242D"/>
      </a:accent4>
      <a:accent5>
        <a:srgbClr val="AAA092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>
          <a:defRPr sz="1300" smtClean="0">
            <a:solidFill>
              <a:schemeClr val="accent6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49300d2d-7a46-4200-ac6b-8026de8f45b4" ContentTypeId="0x0101005EEC208C3557CF4F9CCD6406B0605572" PreviousValue="false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024e3e2f6a7495c8d50176ca116b5c8 xmlns="71f29dce-48f0-4fa4-851f-66f750d76ad0">
      <Terms xmlns="http://schemas.microsoft.com/office/infopath/2007/PartnerControls"/>
    </k024e3e2f6a7495c8d50176ca116b5c8>
    <lbe890b3c2dc4544be7c1719658bff18 xmlns="71f29dce-48f0-4fa4-851f-66f750d76ad0">
      <Terms xmlns="http://schemas.microsoft.com/office/infopath/2007/PartnerControls">
        <TermInfo xmlns="http://schemas.microsoft.com/office/infopath/2007/PartnerControls">
          <TermName xmlns="http://schemas.microsoft.com/office/infopath/2007/PartnerControls">Marcom</TermName>
          <TermId xmlns="http://schemas.microsoft.com/office/infopath/2007/PartnerControls">9fe3f744-945e-4b84-967a-59870a8aa150</TermId>
        </TermInfo>
      </Terms>
    </lbe890b3c2dc4544be7c1719658bff18>
    <TaxCatchAll xmlns="71f29dce-48f0-4fa4-851f-66f750d76ad0">
      <Value>149</Value>
      <Value>163</Value>
    </TaxCatchAll>
    <j79cbeb6b7234a1da8347ff09ade57cd xmlns="71f29dce-48f0-4fa4-851f-66f750d76ad0">
      <Terms xmlns="http://schemas.microsoft.com/office/infopath/2007/PartnerControls"/>
    </j79cbeb6b7234a1da8347ff09ade57cd>
    <g1691b7afaad4b42a01532b6c0bde12d xmlns="71f29dce-48f0-4fa4-851f-66f750d76ad0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</TermName>
          <TermId xmlns="http://schemas.microsoft.com/office/infopath/2007/PartnerControls">9d92953e-6af3-4135-9540-1e6945c0cde8</TermId>
        </TermInfo>
      </Terms>
    </g1691b7afaad4b42a01532b6c0bde12d>
    <e04f5f8f69a745c5939d207a941bd8b5 xmlns="823c3afd-748e-4a78-80d0-44dd94f93844">
      <Terms xmlns="http://schemas.microsoft.com/office/infopath/2007/PartnerControls"/>
    </e04f5f8f69a745c5939d207a941bd8b5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PLoSDocument" ma:contentTypeID="0x0101005EEC208C3557CF4F9CCD6406B060557200903C37BD7983124CB3DEC44AC6925378" ma:contentTypeVersion="15" ma:contentTypeDescription="" ma:contentTypeScope="" ma:versionID="ebdd4fe5b7f7443c05f96d21ff234847">
  <xsd:schema xmlns:xsd="http://www.w3.org/2001/XMLSchema" xmlns:xs="http://www.w3.org/2001/XMLSchema" xmlns:p="http://schemas.microsoft.com/office/2006/metadata/properties" xmlns:ns2="71f29dce-48f0-4fa4-851f-66f750d76ad0" xmlns:ns3="823c3afd-748e-4a78-80d0-44dd94f93844" targetNamespace="http://schemas.microsoft.com/office/2006/metadata/properties" ma:root="true" ma:fieldsID="0eb63dc7af0347bdf8013d266e7506f8" ns2:_="" ns3:_="">
    <xsd:import namespace="71f29dce-48f0-4fa4-851f-66f750d76ad0"/>
    <xsd:import namespace="823c3afd-748e-4a78-80d0-44dd94f93844"/>
    <xsd:element name="properties">
      <xsd:complexType>
        <xsd:sequence>
          <xsd:element name="documentManagement">
            <xsd:complexType>
              <xsd:all>
                <xsd:element ref="ns2:lbe890b3c2dc4544be7c1719658bff18" minOccurs="0"/>
                <xsd:element ref="ns2:TaxCatchAll" minOccurs="0"/>
                <xsd:element ref="ns2:TaxCatchAllLabel" minOccurs="0"/>
                <xsd:element ref="ns2:g1691b7afaad4b42a01532b6c0bde12d" minOccurs="0"/>
                <xsd:element ref="ns2:k024e3e2f6a7495c8d50176ca116b5c8" minOccurs="0"/>
                <xsd:element ref="ns2:j79cbeb6b7234a1da8347ff09ade57cd" minOccurs="0"/>
                <xsd:element ref="ns3:e04f5f8f69a745c5939d207a941bd8b5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f29dce-48f0-4fa4-851f-66f750d76ad0" elementFormDefault="qualified">
    <xsd:import namespace="http://schemas.microsoft.com/office/2006/documentManagement/types"/>
    <xsd:import namespace="http://schemas.microsoft.com/office/infopath/2007/PartnerControls"/>
    <xsd:element name="lbe890b3c2dc4544be7c1719658bff18" ma:index="8" nillable="true" ma:taxonomy="true" ma:internalName="lbe890b3c2dc4544be7c1719658bff18" ma:taxonomyFieldName="SubjectMatter" ma:displayName="Subject Matter" ma:default="" ma:fieldId="{5be890b3-c2dc-4544-be7c-1719658bff18}" ma:sspId="49300d2d-7a46-4200-ac6b-8026de8f45b4" ma:termSetId="fba97f71-5845-4cd8-aa32-9c96dcb35db4" ma:anchorId="cf20e32f-478a-4863-b8fe-39e044ce47c2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8f5d97cb-fc2a-44ad-82b0-255d496d8cf8}" ma:internalName="TaxCatchAll" ma:showField="CatchAllData" ma:web="71f29dce-48f0-4fa4-851f-66f750d76a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8f5d97cb-fc2a-44ad-82b0-255d496d8cf8}" ma:internalName="TaxCatchAllLabel" ma:readOnly="true" ma:showField="CatchAllDataLabel" ma:web="71f29dce-48f0-4fa4-851f-66f750d76a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g1691b7afaad4b42a01532b6c0bde12d" ma:index="12" nillable="true" ma:taxonomy="true" ma:internalName="g1691b7afaad4b42a01532b6c0bde12d" ma:taxonomyFieldName="DocumentType" ma:displayName="Document Type" ma:default="" ma:fieldId="{01691b7a-faad-4b42-a015-32b6c0bde12d}" ma:sspId="49300d2d-7a46-4200-ac6b-8026de8f45b4" ma:termSetId="2e5d5595-4518-4781-995c-f70708a4ceac" ma:anchorId="404023e3-93fa-4364-a840-f0d628b9651a" ma:open="false" ma:isKeyword="false">
      <xsd:complexType>
        <xsd:sequence>
          <xsd:element ref="pc:Terms" minOccurs="0" maxOccurs="1"/>
        </xsd:sequence>
      </xsd:complexType>
    </xsd:element>
    <xsd:element name="k024e3e2f6a7495c8d50176ca116b5c8" ma:index="14" nillable="true" ma:taxonomy="true" ma:internalName="k024e3e2f6a7495c8d50176ca116b5c8" ma:taxonomyFieldName="Journal" ma:displayName="Journal" ma:default="" ma:fieldId="{4024e3e2-f6a7-495c-8d50-176ca116b5c8}" ma:sspId="49300d2d-7a46-4200-ac6b-8026de8f45b4" ma:termSetId="7117ed29-45d1-4bf9-be20-a6a1434e38c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79cbeb6b7234a1da8347ff09ade57cd" ma:index="16" nillable="true" ma:taxonomy="true" ma:internalName="j79cbeb6b7234a1da8347ff09ade57cd" ma:taxonomyFieldName="Month" ma:displayName="Month" ma:default="" ma:fieldId="{379cbeb6-b723-4a1d-a834-7ff09ade57cd}" ma:sspId="49300d2d-7a46-4200-ac6b-8026de8f45b4" ma:termSetId="106d4338-acf4-4103-a94f-8b237e822dc9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3c3afd-748e-4a78-80d0-44dd94f93844" elementFormDefault="qualified">
    <xsd:import namespace="http://schemas.microsoft.com/office/2006/documentManagement/types"/>
    <xsd:import namespace="http://schemas.microsoft.com/office/infopath/2007/PartnerControls"/>
    <xsd:element name="e04f5f8f69a745c5939d207a941bd8b5" ma:index="19" nillable="true" ma:taxonomy="true" ma:internalName="e04f5f8f69a745c5939d207a941bd8b5" ma:taxonomyFieldName="Document_x0020_Status" ma:displayName="Document Status" ma:default="" ma:fieldId="{e04f5f8f-69a7-45c5-939d-207a941bd8b5}" ma:sspId="49300d2d-7a46-4200-ac6b-8026de8f45b4" ma:termSetId="22841227-bc7e-4ac2-8be2-6b9e605dfe11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38F5A50-AA87-4BAD-BA27-20A7C930E834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C6F24213-62FF-4199-98CA-021A528BF61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1E2A95-7814-4992-99D4-881CFF121360}">
  <ds:schemaRefs>
    <ds:schemaRef ds:uri="823c3afd-748e-4a78-80d0-44dd94f93844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infopath/2007/PartnerControls"/>
    <ds:schemaRef ds:uri="71f29dce-48f0-4fa4-851f-66f750d76ad0"/>
  </ds:schemaRefs>
</ds:datastoreItem>
</file>

<file path=customXml/itemProps4.xml><?xml version="1.0" encoding="utf-8"?>
<ds:datastoreItem xmlns:ds="http://schemas.openxmlformats.org/officeDocument/2006/customXml" ds:itemID="{70D3504F-85EA-4A5A-A455-153012E368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f29dce-48f0-4fa4-851f-66f750d76ad0"/>
    <ds:schemaRef ds:uri="823c3afd-748e-4a78-80d0-44dd94f938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PLOS 2016</Template>
  <TotalTime>337</TotalTime>
  <Words>1577</Words>
  <Application>Microsoft Office PowerPoint</Application>
  <PresentationFormat>On-screen Show (4:3)</PresentationFormat>
  <Paragraphs>304</Paragraphs>
  <Slides>29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Office Theme</vt:lpstr>
      <vt:lpstr>2_Office Theme</vt:lpstr>
      <vt:lpstr>3_Office Theme</vt:lpstr>
      <vt:lpstr>4_Office Theme</vt:lpstr>
      <vt:lpstr>1_Office Theme</vt:lpstr>
      <vt:lpstr>Foundation Master Slides</vt:lpstr>
      <vt:lpstr>5_Office Theme</vt:lpstr>
      <vt:lpstr>Thème Office</vt:lpstr>
      <vt:lpstr>1_Foundation Master Slides</vt:lpstr>
      <vt:lpstr>PLOS Convergence Collection Launch and Panel Discussion </vt:lpstr>
      <vt:lpstr>Publishing Today in Open Access </vt:lpstr>
      <vt:lpstr>PowerPoint Presentation</vt:lpstr>
      <vt:lpstr>The Lancet Commission on Investing in Health Jamison DT et al. Lancet 2013; 382: 1898–955</vt:lpstr>
      <vt:lpstr>Steps to Achieve Convergence</vt:lpstr>
      <vt:lpstr>Impact and Cost of Convergence</vt:lpstr>
      <vt:lpstr>PowerPoint Presentation</vt:lpstr>
      <vt:lpstr>PowerPoint Presentation</vt:lpstr>
      <vt:lpstr>Convergence requires new technologies AND  People must benefit from them </vt:lpstr>
      <vt:lpstr>Thank You!</vt:lpstr>
      <vt:lpstr>Distinguished Panel </vt:lpstr>
      <vt:lpstr>PowerPoint Presentation</vt:lpstr>
      <vt:lpstr>PowerPoint Presentation</vt:lpstr>
      <vt:lpstr>PowerPoint Presentation</vt:lpstr>
      <vt:lpstr>Transformative Innovations in Maternal, Newborn, and Child Health  Over the Next 20 Years</vt:lpstr>
      <vt:lpstr>PowerPoint Presentation</vt:lpstr>
      <vt:lpstr>PowerPoint Presentation</vt:lpstr>
      <vt:lpstr>PowerPoint Presentation</vt:lpstr>
      <vt:lpstr>Challenges To Maximum Uptake/ Effectiveness of MNCH Innovations</vt:lpstr>
      <vt:lpstr>Bringing US Congressional attention to progress still needed to improve RMNCAH&amp;N globally </vt:lpstr>
      <vt:lpstr>“Innovations matter. Innovations have powerful potential to result in transformative change when technologies are coupled with  system-level,  condition-sensitive, enabling environment's that support advocacy and political will, sufficient investment, large and well trained workforce, opportunities for real-time feedback and quality improvement”. PLOS Medicine, March 2016</vt:lpstr>
      <vt:lpstr>    “It always seems impossible until it is done”       Nelson Mandela</vt:lpstr>
      <vt:lpstr>ICID, 2016  </vt:lpstr>
      <vt:lpstr>PowerPoint Presentation</vt:lpstr>
      <vt:lpstr>WHAT WE FOCUS ON</vt:lpstr>
      <vt:lpstr>HOW DO WE CHOOSE PROBLEMS?</vt:lpstr>
      <vt:lpstr>OUR WORK IN INDIA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PLOS Convergence Collection Launch and Panel Discussion</dc:title>
  <dc:creator>Larry Peiperl</dc:creator>
  <cp:lastModifiedBy>Manning, Sam J</cp:lastModifiedBy>
  <cp:revision>26</cp:revision>
  <dcterms:created xsi:type="dcterms:W3CDTF">2016-02-27T17:43:09Z</dcterms:created>
  <dcterms:modified xsi:type="dcterms:W3CDTF">2016-06-16T15:36:51Z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0x0101005EEC208C3557CF4F9CCD6406B060557200903C37BD7983124CB3DEC44AC6925378</vt:lpwstr>
  </property>
  <property fmtid="{D5CDD505-2E9C-101B-9397-08002B2CF9AE}" pid="3" name="DocumentType">
    <vt:lpwstr>163;#Presentation|9d92953e-6af3-4135-9540-1e6945c0cde8</vt:lpwstr>
  </property>
  <property fmtid="{D5CDD505-2E9C-101B-9397-08002B2CF9AE}" pid="4" name="Month">
    <vt:lpwstr/>
  </property>
  <property fmtid="{D5CDD505-2E9C-101B-9397-08002B2CF9AE}" pid="5" name="SubjectMatter">
    <vt:lpwstr>149;#Marcom|9fe3f744-945e-4b84-967a-59870a8aa150</vt:lpwstr>
  </property>
  <property fmtid="{D5CDD505-2E9C-101B-9397-08002B2CF9AE}" pid="6" name="Journal">
    <vt:lpwstr/>
  </property>
  <property fmtid="{D5CDD505-2E9C-101B-9397-08002B2CF9AE}" pid="7" name="Document_x0020_Status">
    <vt:lpwstr/>
  </property>
  <property fmtid="{D5CDD505-2E9C-101B-9397-08002B2CF9AE}" pid="8" name="Document Status">
    <vt:lpwstr/>
  </property>
</Properties>
</file>