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6" r:id="rId3"/>
    <p:sldId id="288" r:id="rId4"/>
    <p:sldId id="279" r:id="rId5"/>
    <p:sldId id="271" r:id="rId6"/>
    <p:sldId id="280" r:id="rId7"/>
    <p:sldId id="275" r:id="rId8"/>
    <p:sldId id="281" r:id="rId9"/>
    <p:sldId id="276" r:id="rId10"/>
    <p:sldId id="278" r:id="rId11"/>
    <p:sldId id="277" r:id="rId12"/>
    <p:sldId id="282" r:id="rId13"/>
    <p:sldId id="283" r:id="rId14"/>
    <p:sldId id="272" r:id="rId15"/>
    <p:sldId id="274" r:id="rId16"/>
    <p:sldId id="273" r:id="rId17"/>
    <p:sldId id="285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77" d="100"/>
          <a:sy n="77" d="100"/>
        </p:scale>
        <p:origin x="-110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Victoria\Google%20Drive\INFLUENZA\MANUSCRIPT\Figu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ctoria\Google%20Drive\INFLUENZA\MANUSCRIPT\Figu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EP(s) = (1+5.4*s)^(-1.33)</c:v>
                </c:pt>
              </c:strCache>
            </c:strRef>
          </c:tx>
          <c:marker>
            <c:symbol val="none"/>
          </c:marker>
          <c:xVal>
            <c:numRef>
              <c:f>Sheet1!$A$2:$A$173</c:f>
              <c:numCache>
                <c:formatCode>General</c:formatCode>
                <c:ptCount val="172"/>
                <c:pt idx="0">
                  <c:v>4</c:v>
                </c:pt>
                <c:pt idx="1">
                  <c:v>4.0999999999999996</c:v>
                </c:pt>
                <c:pt idx="2">
                  <c:v>4.2</c:v>
                </c:pt>
                <c:pt idx="3">
                  <c:v>4.3</c:v>
                </c:pt>
                <c:pt idx="4">
                  <c:v>4.4000000000000004</c:v>
                </c:pt>
                <c:pt idx="5">
                  <c:v>4.5</c:v>
                </c:pt>
                <c:pt idx="6">
                  <c:v>4.5999999999999996</c:v>
                </c:pt>
                <c:pt idx="7">
                  <c:v>4.7</c:v>
                </c:pt>
                <c:pt idx="8">
                  <c:v>4.8</c:v>
                </c:pt>
                <c:pt idx="9">
                  <c:v>4.9000000000000004</c:v>
                </c:pt>
                <c:pt idx="10">
                  <c:v>5</c:v>
                </c:pt>
                <c:pt idx="11">
                  <c:v>5.0999999999999996</c:v>
                </c:pt>
                <c:pt idx="12">
                  <c:v>5.2</c:v>
                </c:pt>
                <c:pt idx="13">
                  <c:v>5.3</c:v>
                </c:pt>
                <c:pt idx="14">
                  <c:v>5.4</c:v>
                </c:pt>
                <c:pt idx="15">
                  <c:v>5.4999999999999902</c:v>
                </c:pt>
                <c:pt idx="16">
                  <c:v>5.5999999999999899</c:v>
                </c:pt>
                <c:pt idx="17">
                  <c:v>5.6999999999999904</c:v>
                </c:pt>
                <c:pt idx="18">
                  <c:v>5.7999999999999901</c:v>
                </c:pt>
                <c:pt idx="19">
                  <c:v>5.8999999999999897</c:v>
                </c:pt>
                <c:pt idx="20">
                  <c:v>5.9999999999999902</c:v>
                </c:pt>
                <c:pt idx="21">
                  <c:v>6.0999999999999899</c:v>
                </c:pt>
                <c:pt idx="22">
                  <c:v>6.1999999999999904</c:v>
                </c:pt>
                <c:pt idx="23">
                  <c:v>6.2999999999999901</c:v>
                </c:pt>
                <c:pt idx="24">
                  <c:v>6.3999999999999897</c:v>
                </c:pt>
                <c:pt idx="25">
                  <c:v>6.4999999999999902</c:v>
                </c:pt>
                <c:pt idx="26">
                  <c:v>6.5999999999999899</c:v>
                </c:pt>
                <c:pt idx="27">
                  <c:v>6.6999999999999904</c:v>
                </c:pt>
                <c:pt idx="28">
                  <c:v>6.7999999999999901</c:v>
                </c:pt>
                <c:pt idx="29">
                  <c:v>6.8999999999999897</c:v>
                </c:pt>
                <c:pt idx="30">
                  <c:v>6.9999999999999902</c:v>
                </c:pt>
                <c:pt idx="31">
                  <c:v>7.0999999999999899</c:v>
                </c:pt>
                <c:pt idx="32">
                  <c:v>7.1999999999999904</c:v>
                </c:pt>
                <c:pt idx="33">
                  <c:v>7.2999999999999901</c:v>
                </c:pt>
                <c:pt idx="34">
                  <c:v>7.3999999999999897</c:v>
                </c:pt>
                <c:pt idx="35">
                  <c:v>7.4999999999999902</c:v>
                </c:pt>
                <c:pt idx="36">
                  <c:v>7.5999999999999899</c:v>
                </c:pt>
                <c:pt idx="37">
                  <c:v>7.6999999999999904</c:v>
                </c:pt>
                <c:pt idx="38">
                  <c:v>7.7999999999999901</c:v>
                </c:pt>
                <c:pt idx="39">
                  <c:v>7.8999999999999897</c:v>
                </c:pt>
                <c:pt idx="40">
                  <c:v>7.9999999999999902</c:v>
                </c:pt>
                <c:pt idx="41">
                  <c:v>8.0999999999999908</c:v>
                </c:pt>
                <c:pt idx="42">
                  <c:v>8.1999999999999904</c:v>
                </c:pt>
                <c:pt idx="43">
                  <c:v>8.2999999999999794</c:v>
                </c:pt>
                <c:pt idx="44">
                  <c:v>8.3999999999999808</c:v>
                </c:pt>
                <c:pt idx="45">
                  <c:v>8.4999999999999805</c:v>
                </c:pt>
                <c:pt idx="46">
                  <c:v>8.5999999999999801</c:v>
                </c:pt>
                <c:pt idx="47">
                  <c:v>8.6999999999999797</c:v>
                </c:pt>
                <c:pt idx="48">
                  <c:v>8.7999999999999794</c:v>
                </c:pt>
                <c:pt idx="49">
                  <c:v>8.8999999999999808</c:v>
                </c:pt>
                <c:pt idx="50">
                  <c:v>8.9999999999999805</c:v>
                </c:pt>
                <c:pt idx="51">
                  <c:v>9.0999999999999801</c:v>
                </c:pt>
                <c:pt idx="52">
                  <c:v>9.1999999999999797</c:v>
                </c:pt>
                <c:pt idx="53">
                  <c:v>9.2999999999999794</c:v>
                </c:pt>
                <c:pt idx="54">
                  <c:v>9.3999999999999808</c:v>
                </c:pt>
                <c:pt idx="55">
                  <c:v>9.4999999999999805</c:v>
                </c:pt>
                <c:pt idx="56">
                  <c:v>9.5999999999999801</c:v>
                </c:pt>
                <c:pt idx="57">
                  <c:v>9.6999999999999797</c:v>
                </c:pt>
                <c:pt idx="58">
                  <c:v>9.7999999999999794</c:v>
                </c:pt>
                <c:pt idx="59">
                  <c:v>9.8999999999999808</c:v>
                </c:pt>
                <c:pt idx="60">
                  <c:v>9.9999999999999805</c:v>
                </c:pt>
                <c:pt idx="61">
                  <c:v>10.1</c:v>
                </c:pt>
                <c:pt idx="62">
                  <c:v>10.199999999999999</c:v>
                </c:pt>
                <c:pt idx="63">
                  <c:v>10.3</c:v>
                </c:pt>
                <c:pt idx="64">
                  <c:v>10.4</c:v>
                </c:pt>
                <c:pt idx="65">
                  <c:v>10.5</c:v>
                </c:pt>
                <c:pt idx="66">
                  <c:v>10.6</c:v>
                </c:pt>
                <c:pt idx="67">
                  <c:v>10.7</c:v>
                </c:pt>
                <c:pt idx="68">
                  <c:v>10.8</c:v>
                </c:pt>
                <c:pt idx="69">
                  <c:v>10.9</c:v>
                </c:pt>
                <c:pt idx="70">
                  <c:v>11</c:v>
                </c:pt>
                <c:pt idx="71">
                  <c:v>11.1</c:v>
                </c:pt>
                <c:pt idx="72">
                  <c:v>11.2</c:v>
                </c:pt>
                <c:pt idx="73">
                  <c:v>11.3</c:v>
                </c:pt>
                <c:pt idx="74">
                  <c:v>11.4</c:v>
                </c:pt>
                <c:pt idx="75">
                  <c:v>11.5</c:v>
                </c:pt>
                <c:pt idx="76">
                  <c:v>11.6</c:v>
                </c:pt>
                <c:pt idx="77">
                  <c:v>11.7</c:v>
                </c:pt>
                <c:pt idx="78">
                  <c:v>11.8</c:v>
                </c:pt>
                <c:pt idx="79">
                  <c:v>11.9</c:v>
                </c:pt>
                <c:pt idx="80">
                  <c:v>12</c:v>
                </c:pt>
                <c:pt idx="81">
                  <c:v>12.1</c:v>
                </c:pt>
                <c:pt idx="82">
                  <c:v>12.2</c:v>
                </c:pt>
                <c:pt idx="83">
                  <c:v>12.3</c:v>
                </c:pt>
                <c:pt idx="84">
                  <c:v>12.4</c:v>
                </c:pt>
                <c:pt idx="85">
                  <c:v>12.5</c:v>
                </c:pt>
                <c:pt idx="86">
                  <c:v>12.6</c:v>
                </c:pt>
                <c:pt idx="87">
                  <c:v>12.7</c:v>
                </c:pt>
                <c:pt idx="88">
                  <c:v>12.8</c:v>
                </c:pt>
                <c:pt idx="89">
                  <c:v>12.9</c:v>
                </c:pt>
                <c:pt idx="90">
                  <c:v>13</c:v>
                </c:pt>
                <c:pt idx="91">
                  <c:v>13.1</c:v>
                </c:pt>
                <c:pt idx="92">
                  <c:v>13.2</c:v>
                </c:pt>
                <c:pt idx="93">
                  <c:v>13.3</c:v>
                </c:pt>
                <c:pt idx="94">
                  <c:v>13.4</c:v>
                </c:pt>
                <c:pt idx="95">
                  <c:v>13.5</c:v>
                </c:pt>
                <c:pt idx="96">
                  <c:v>13.6</c:v>
                </c:pt>
                <c:pt idx="97">
                  <c:v>13.7</c:v>
                </c:pt>
                <c:pt idx="98">
                  <c:v>13.8</c:v>
                </c:pt>
                <c:pt idx="99">
                  <c:v>13.9</c:v>
                </c:pt>
                <c:pt idx="100">
                  <c:v>14</c:v>
                </c:pt>
                <c:pt idx="101">
                  <c:v>14.1</c:v>
                </c:pt>
                <c:pt idx="102">
                  <c:v>14.2</c:v>
                </c:pt>
                <c:pt idx="103">
                  <c:v>14.3</c:v>
                </c:pt>
                <c:pt idx="104">
                  <c:v>14.4</c:v>
                </c:pt>
                <c:pt idx="105">
                  <c:v>14.5</c:v>
                </c:pt>
                <c:pt idx="106">
                  <c:v>14.6</c:v>
                </c:pt>
                <c:pt idx="107">
                  <c:v>14.7</c:v>
                </c:pt>
                <c:pt idx="108">
                  <c:v>14.8</c:v>
                </c:pt>
                <c:pt idx="109">
                  <c:v>14.9</c:v>
                </c:pt>
                <c:pt idx="110">
                  <c:v>15</c:v>
                </c:pt>
                <c:pt idx="111">
                  <c:v>15.1</c:v>
                </c:pt>
                <c:pt idx="112">
                  <c:v>15.2</c:v>
                </c:pt>
                <c:pt idx="113">
                  <c:v>15.3</c:v>
                </c:pt>
                <c:pt idx="114">
                  <c:v>15.4</c:v>
                </c:pt>
                <c:pt idx="115">
                  <c:v>15.5</c:v>
                </c:pt>
                <c:pt idx="116">
                  <c:v>15.6</c:v>
                </c:pt>
                <c:pt idx="117">
                  <c:v>15.7</c:v>
                </c:pt>
                <c:pt idx="118">
                  <c:v>15.8</c:v>
                </c:pt>
                <c:pt idx="119">
                  <c:v>15.9</c:v>
                </c:pt>
                <c:pt idx="120">
                  <c:v>16</c:v>
                </c:pt>
                <c:pt idx="121">
                  <c:v>16.100000000000001</c:v>
                </c:pt>
                <c:pt idx="122">
                  <c:v>16.2</c:v>
                </c:pt>
                <c:pt idx="123">
                  <c:v>16.3</c:v>
                </c:pt>
                <c:pt idx="124">
                  <c:v>16.399999999999999</c:v>
                </c:pt>
                <c:pt idx="125">
                  <c:v>16.5</c:v>
                </c:pt>
                <c:pt idx="126">
                  <c:v>16.600000000000001</c:v>
                </c:pt>
                <c:pt idx="127">
                  <c:v>16.7</c:v>
                </c:pt>
                <c:pt idx="128">
                  <c:v>16.8</c:v>
                </c:pt>
                <c:pt idx="129">
                  <c:v>16.899999999999999</c:v>
                </c:pt>
                <c:pt idx="130">
                  <c:v>17</c:v>
                </c:pt>
                <c:pt idx="131">
                  <c:v>17.100000000000001</c:v>
                </c:pt>
                <c:pt idx="132">
                  <c:v>17.2</c:v>
                </c:pt>
                <c:pt idx="133">
                  <c:v>17.3</c:v>
                </c:pt>
                <c:pt idx="134">
                  <c:v>17.399999999999999</c:v>
                </c:pt>
                <c:pt idx="135">
                  <c:v>17.5</c:v>
                </c:pt>
                <c:pt idx="136">
                  <c:v>17.600000000000001</c:v>
                </c:pt>
                <c:pt idx="137">
                  <c:v>17.7</c:v>
                </c:pt>
                <c:pt idx="138">
                  <c:v>17.8</c:v>
                </c:pt>
                <c:pt idx="139">
                  <c:v>17.899999999999999</c:v>
                </c:pt>
                <c:pt idx="140">
                  <c:v>18</c:v>
                </c:pt>
                <c:pt idx="141">
                  <c:v>18.099999999999898</c:v>
                </c:pt>
                <c:pt idx="142">
                  <c:v>18.1999999999999</c:v>
                </c:pt>
                <c:pt idx="143">
                  <c:v>18.299999999999901</c:v>
                </c:pt>
                <c:pt idx="144">
                  <c:v>18.399999999999899</c:v>
                </c:pt>
                <c:pt idx="145">
                  <c:v>18.499999999999901</c:v>
                </c:pt>
                <c:pt idx="146">
                  <c:v>18.599999999999898</c:v>
                </c:pt>
                <c:pt idx="147">
                  <c:v>18.6999999999999</c:v>
                </c:pt>
                <c:pt idx="148">
                  <c:v>18.799999999999901</c:v>
                </c:pt>
                <c:pt idx="149">
                  <c:v>18.899999999999899</c:v>
                </c:pt>
                <c:pt idx="150">
                  <c:v>18.999999999999901</c:v>
                </c:pt>
                <c:pt idx="151">
                  <c:v>19.099999999999898</c:v>
                </c:pt>
                <c:pt idx="152">
                  <c:v>19.1999999999999</c:v>
                </c:pt>
                <c:pt idx="153">
                  <c:v>19.299999999999901</c:v>
                </c:pt>
                <c:pt idx="154">
                  <c:v>19.399999999999899</c:v>
                </c:pt>
                <c:pt idx="155">
                  <c:v>19.499999999999901</c:v>
                </c:pt>
                <c:pt idx="156">
                  <c:v>19.599999999999898</c:v>
                </c:pt>
                <c:pt idx="157">
                  <c:v>19.6999999999999</c:v>
                </c:pt>
                <c:pt idx="158">
                  <c:v>19.799999999999901</c:v>
                </c:pt>
                <c:pt idx="159">
                  <c:v>19.899999999999899</c:v>
                </c:pt>
                <c:pt idx="160">
                  <c:v>19.999999999999901</c:v>
                </c:pt>
                <c:pt idx="161">
                  <c:v>20.099999999999898</c:v>
                </c:pt>
                <c:pt idx="162">
                  <c:v>20.1999999999999</c:v>
                </c:pt>
                <c:pt idx="163">
                  <c:v>20.299999999999901</c:v>
                </c:pt>
                <c:pt idx="164">
                  <c:v>20.399999999999899</c:v>
                </c:pt>
                <c:pt idx="165">
                  <c:v>20.499999999999901</c:v>
                </c:pt>
                <c:pt idx="166">
                  <c:v>20.599999999999898</c:v>
                </c:pt>
                <c:pt idx="167">
                  <c:v>20.6999999999999</c:v>
                </c:pt>
                <c:pt idx="168">
                  <c:v>20.799999999999901</c:v>
                </c:pt>
                <c:pt idx="169">
                  <c:v>20.899999999999899</c:v>
                </c:pt>
                <c:pt idx="170">
                  <c:v>20.999999999999901</c:v>
                </c:pt>
                <c:pt idx="171">
                  <c:v>21.099999999999898</c:v>
                </c:pt>
              </c:numCache>
            </c:numRef>
          </c:xVal>
          <c:yVal>
            <c:numRef>
              <c:f>Sheet1!$B$2:$B$173</c:f>
              <c:numCache>
                <c:formatCode>General</c:formatCode>
                <c:ptCount val="172"/>
                <c:pt idx="0">
                  <c:v>1.5813783033144971E-2</c:v>
                </c:pt>
                <c:pt idx="1">
                  <c:v>1.532486785633912E-2</c:v>
                </c:pt>
                <c:pt idx="2">
                  <c:v>1.4861831791733719E-2</c:v>
                </c:pt>
                <c:pt idx="3">
                  <c:v>1.442276061876209E-2</c:v>
                </c:pt>
                <c:pt idx="4">
                  <c:v>1.4005920224194179E-2</c:v>
                </c:pt>
                <c:pt idx="5">
                  <c:v>1.3609736186224901E-2</c:v>
                </c:pt>
                <c:pt idx="6">
                  <c:v>1.3232776049713743E-2</c:v>
                </c:pt>
                <c:pt idx="7">
                  <c:v>1.2873733890181271E-2</c:v>
                </c:pt>
                <c:pt idx="8">
                  <c:v>1.2531416831177008E-2</c:v>
                </c:pt>
                <c:pt idx="9">
                  <c:v>1.2204733234388832E-2</c:v>
                </c:pt>
                <c:pt idx="10">
                  <c:v>1.1892682326799511E-2</c:v>
                </c:pt>
                <c:pt idx="11">
                  <c:v>1.1594345066224782E-2</c:v>
                </c:pt>
                <c:pt idx="12">
                  <c:v>1.130887607720063E-2</c:v>
                </c:pt>
                <c:pt idx="13">
                  <c:v>1.103549651462666E-2</c:v>
                </c:pt>
                <c:pt idx="14">
                  <c:v>1.0773487733775117E-2</c:v>
                </c:pt>
                <c:pt idx="15">
                  <c:v>1.0522185663008065E-2</c:v>
                </c:pt>
                <c:pt idx="16">
                  <c:v>1.0280975790427187E-2</c:v>
                </c:pt>
                <c:pt idx="17">
                  <c:v>1.0049288688210249E-2</c:v>
                </c:pt>
                <c:pt idx="18">
                  <c:v>9.8265960089693911E-3</c:v>
                </c:pt>
                <c:pt idx="19">
                  <c:v>9.6124068974309841E-3</c:v>
                </c:pt>
                <c:pt idx="20">
                  <c:v>9.4062647683513974E-3</c:v>
                </c:pt>
                <c:pt idx="21">
                  <c:v>9.2077444080718614E-3</c:v>
                </c:pt>
                <c:pt idx="22">
                  <c:v>9.01644936265719E-3</c:v>
                </c:pt>
                <c:pt idx="23">
                  <c:v>8.8320095803109712E-3</c:v>
                </c:pt>
                <c:pt idx="24">
                  <c:v>8.6540792798359325E-3</c:v>
                </c:pt>
                <c:pt idx="25">
                  <c:v>8.4823350204168441E-3</c:v>
                </c:pt>
                <c:pt idx="26">
                  <c:v>8.3164739510313036E-3</c:v>
                </c:pt>
                <c:pt idx="27">
                  <c:v>8.1562122204116034E-3</c:v>
                </c:pt>
                <c:pt idx="28">
                  <c:v>8.0012835307507798E-3</c:v>
                </c:pt>
                <c:pt idx="29">
                  <c:v>7.8514378203168155E-3</c:v>
                </c:pt>
                <c:pt idx="30">
                  <c:v>7.7064400618552702E-3</c:v>
                </c:pt>
                <c:pt idx="31">
                  <c:v>7.5660691651569878E-3</c:v>
                </c:pt>
                <c:pt idx="32">
                  <c:v>7.43011697347581E-3</c:v>
                </c:pt>
                <c:pt idx="33">
                  <c:v>7.2983873446264566E-3</c:v>
                </c:pt>
                <c:pt idx="34">
                  <c:v>7.1706953085974631E-3</c:v>
                </c:pt>
                <c:pt idx="35">
                  <c:v>7.0468662943973647E-3</c:v>
                </c:pt>
                <c:pt idx="36">
                  <c:v>6.9267354196294994E-3</c:v>
                </c:pt>
                <c:pt idx="37">
                  <c:v>6.8101468369767418E-3</c:v>
                </c:pt>
                <c:pt idx="38">
                  <c:v>6.6969531323830718E-3</c:v>
                </c:pt>
                <c:pt idx="39">
                  <c:v>6.5870147702547493E-3</c:v>
                </c:pt>
                <c:pt idx="40">
                  <c:v>6.4801995814792466E-3</c:v>
                </c:pt>
                <c:pt idx="41">
                  <c:v>6.3763822904812405E-3</c:v>
                </c:pt>
                <c:pt idx="42">
                  <c:v>6.2754440779101495E-3</c:v>
                </c:pt>
                <c:pt idx="43">
                  <c:v>6.1772721758871834E-3</c:v>
                </c:pt>
                <c:pt idx="44">
                  <c:v>6.0817594930373626E-3</c:v>
                </c:pt>
                <c:pt idx="45">
                  <c:v>5.9888042667977856E-3</c:v>
                </c:pt>
                <c:pt idx="46">
                  <c:v>5.8983097407303712E-3</c:v>
                </c:pt>
                <c:pt idx="47">
                  <c:v>5.8101838647804356E-3</c:v>
                </c:pt>
                <c:pt idx="48">
                  <c:v>5.7243390166125344E-3</c:v>
                </c:pt>
                <c:pt idx="49">
                  <c:v>5.6406917423262827E-3</c:v>
                </c:pt>
                <c:pt idx="50">
                  <c:v>5.5591625150082967E-3</c:v>
                </c:pt>
                <c:pt idx="51">
                  <c:v>5.4796755097148223E-3</c:v>
                </c:pt>
                <c:pt idx="52">
                  <c:v>5.4021583936040866E-3</c:v>
                </c:pt>
                <c:pt idx="53">
                  <c:v>5.3265421300495996E-3</c:v>
                </c:pt>
                <c:pt idx="54">
                  <c:v>5.2527607956672261E-3</c:v>
                </c:pt>
                <c:pt idx="55">
                  <c:v>5.1807514092803058E-3</c:v>
                </c:pt>
                <c:pt idx="56">
                  <c:v>5.1104537719300815E-3</c:v>
                </c:pt>
                <c:pt idx="57">
                  <c:v>5.0418103171137882E-3</c:v>
                </c:pt>
                <c:pt idx="58">
                  <c:v>4.9747659705009443E-3</c:v>
                </c:pt>
                <c:pt idx="59">
                  <c:v>4.9092680184399428E-3</c:v>
                </c:pt>
                <c:pt idx="60">
                  <c:v>4.8452659846235291E-3</c:v>
                </c:pt>
                <c:pt idx="61">
                  <c:v>4.782711514332543E-3</c:v>
                </c:pt>
                <c:pt idx="62">
                  <c:v>4.7215582657239531E-3</c:v>
                </c:pt>
                <c:pt idx="63">
                  <c:v>4.6617618076714553E-3</c:v>
                </c:pt>
                <c:pt idx="64">
                  <c:v>4.6032795237056943E-3</c:v>
                </c:pt>
                <c:pt idx="65">
                  <c:v>4.5460705216362049E-3</c:v>
                </c:pt>
                <c:pt idx="66">
                  <c:v>4.490095548469698E-3</c:v>
                </c:pt>
                <c:pt idx="67">
                  <c:v>4.4353169102683571E-3</c:v>
                </c:pt>
                <c:pt idx="68">
                  <c:v>4.3816983966192234E-3</c:v>
                </c:pt>
                <c:pt idx="69">
                  <c:v>4.3292052094101325E-3</c:v>
                </c:pt>
                <c:pt idx="70">
                  <c:v>4.2778038956303617E-3</c:v>
                </c:pt>
                <c:pt idx="71">
                  <c:v>4.227462283935059E-3</c:v>
                </c:pt>
                <c:pt idx="72">
                  <c:v>4.178149424731421E-3</c:v>
                </c:pt>
                <c:pt idx="73">
                  <c:v>4.1298355335621945E-3</c:v>
                </c:pt>
                <c:pt idx="74">
                  <c:v>4.0824919375781997E-3</c:v>
                </c:pt>
                <c:pt idx="75">
                  <c:v>4.0360910249063534E-3</c:v>
                </c:pt>
                <c:pt idx="76">
                  <c:v>3.990606196733376E-3</c:v>
                </c:pt>
                <c:pt idx="77">
                  <c:v>3.9460118219379068E-3</c:v>
                </c:pt>
                <c:pt idx="78">
                  <c:v>3.9022831941154614E-3</c:v>
                </c:pt>
                <c:pt idx="79">
                  <c:v>3.8593964908511615E-3</c:v>
                </c:pt>
                <c:pt idx="80">
                  <c:v>3.8173287351053456E-3</c:v>
                </c:pt>
                <c:pt idx="81">
                  <c:v>3.7760577585860887E-3</c:v>
                </c:pt>
                <c:pt idx="82">
                  <c:v>3.7355621669912351E-3</c:v>
                </c:pt>
                <c:pt idx="83">
                  <c:v>3.6958213070102715E-3</c:v>
                </c:pt>
                <c:pt idx="84">
                  <c:v>3.6568152349837658E-3</c:v>
                </c:pt>
                <c:pt idx="85">
                  <c:v>3.6185246871246498E-3</c:v>
                </c:pt>
                <c:pt idx="86">
                  <c:v>3.5809310512119386E-3</c:v>
                </c:pt>
                <c:pt idx="87">
                  <c:v>3.544016339673248E-3</c:v>
                </c:pt>
                <c:pt idx="88">
                  <c:v>3.5077631639777716E-3</c:v>
                </c:pt>
                <c:pt idx="89">
                  <c:v>3.4721547102664692E-3</c:v>
                </c:pt>
                <c:pt idx="90">
                  <c:v>3.4371747161507068E-3</c:v>
                </c:pt>
                <c:pt idx="91">
                  <c:v>3.4028074486149996E-3</c:v>
                </c:pt>
                <c:pt idx="92">
                  <c:v>3.3690376829634537E-3</c:v>
                </c:pt>
                <c:pt idx="93">
                  <c:v>3.3358506827532719E-3</c:v>
                </c:pt>
                <c:pt idx="94">
                  <c:v>3.3032321806620688E-3</c:v>
                </c:pt>
                <c:pt idx="95">
                  <c:v>3.2711683602391355E-3</c:v>
                </c:pt>
                <c:pt idx="96">
                  <c:v>3.2396458384936068E-3</c:v>
                </c:pt>
                <c:pt idx="97">
                  <c:v>3.2086516492754701E-3</c:v>
                </c:pt>
                <c:pt idx="98">
                  <c:v>3.1781732274079075E-3</c:v>
                </c:pt>
                <c:pt idx="99">
                  <c:v>3.1481983935318799E-3</c:v>
                </c:pt>
                <c:pt idx="100">
                  <c:v>3.1187153396262128E-3</c:v>
                </c:pt>
                <c:pt idx="101">
                  <c:v>3.0897126151685815E-3</c:v>
                </c:pt>
                <c:pt idx="102">
                  <c:v>3.0611791139047448E-3</c:v>
                </c:pt>
                <c:pt idx="103">
                  <c:v>3.0331040611953079E-3</c:v>
                </c:pt>
                <c:pt idx="104">
                  <c:v>3.005477001911006E-3</c:v>
                </c:pt>
                <c:pt idx="105">
                  <c:v>2.9782877888491562E-3</c:v>
                </c:pt>
                <c:pt idx="106">
                  <c:v>2.9515265716455112E-3</c:v>
                </c:pt>
                <c:pt idx="107">
                  <c:v>2.9251837861570822E-3</c:v>
                </c:pt>
                <c:pt idx="108">
                  <c:v>2.8992501442929712E-3</c:v>
                </c:pt>
                <c:pt idx="109">
                  <c:v>2.8737166242714376E-3</c:v>
                </c:pt>
                <c:pt idx="110">
                  <c:v>2.8485744612826835E-3</c:v>
                </c:pt>
                <c:pt idx="111">
                  <c:v>2.823815138537846E-3</c:v>
                </c:pt>
                <c:pt idx="112">
                  <c:v>2.799430378685928E-3</c:v>
                </c:pt>
                <c:pt idx="113">
                  <c:v>2.7754121355811697E-3</c:v>
                </c:pt>
                <c:pt idx="114">
                  <c:v>2.7517525863844424E-3</c:v>
                </c:pt>
                <c:pt idx="115">
                  <c:v>2.7284441239830829E-3</c:v>
                </c:pt>
                <c:pt idx="116">
                  <c:v>2.7054793497143493E-3</c:v>
                </c:pt>
                <c:pt idx="117">
                  <c:v>2.6828510663785628E-3</c:v>
                </c:pt>
                <c:pt idx="118">
                  <c:v>2.66055227152862E-3</c:v>
                </c:pt>
                <c:pt idx="119">
                  <c:v>2.638576151023309E-3</c:v>
                </c:pt>
                <c:pt idx="120">
                  <c:v>2.6169160728325078E-3</c:v>
                </c:pt>
                <c:pt idx="121">
                  <c:v>2.5955655810828955E-3</c:v>
                </c:pt>
                <c:pt idx="122">
                  <c:v>2.5745183903335229E-3</c:v>
                </c:pt>
                <c:pt idx="123">
                  <c:v>2.5537683800708846E-3</c:v>
                </c:pt>
                <c:pt idx="124">
                  <c:v>2.53330958941396E-3</c:v>
                </c:pt>
                <c:pt idx="125">
                  <c:v>2.5131362120198821E-3</c:v>
                </c:pt>
                <c:pt idx="126">
                  <c:v>2.4932425911815726E-3</c:v>
                </c:pt>
                <c:pt idx="127">
                  <c:v>2.4736232151089392E-3</c:v>
                </c:pt>
                <c:pt idx="128">
                  <c:v>2.4542727123857944E-3</c:v>
                </c:pt>
                <c:pt idx="129">
                  <c:v>2.4351858475949138E-3</c:v>
                </c:pt>
                <c:pt idx="130">
                  <c:v>2.4163575171040727E-3</c:v>
                </c:pt>
                <c:pt idx="131">
                  <c:v>2.3977827450062934E-3</c:v>
                </c:pt>
                <c:pt idx="132">
                  <c:v>2.3794566792077233E-3</c:v>
                </c:pt>
                <c:pt idx="133">
                  <c:v>2.3613745876570392E-3</c:v>
                </c:pt>
                <c:pt idx="134">
                  <c:v>2.3435318547104312E-3</c:v>
                </c:pt>
                <c:pt idx="135">
                  <c:v>2.3259239776265719E-3</c:v>
                </c:pt>
                <c:pt idx="136">
                  <c:v>2.3085465631862328E-3</c:v>
                </c:pt>
                <c:pt idx="137">
                  <c:v>2.2913953244314187E-3</c:v>
                </c:pt>
                <c:pt idx="138">
                  <c:v>2.274466077519164E-3</c:v>
                </c:pt>
                <c:pt idx="139">
                  <c:v>2.2577547386853484E-3</c:v>
                </c:pt>
                <c:pt idx="140">
                  <c:v>2.2412573213141094E-3</c:v>
                </c:pt>
                <c:pt idx="141">
                  <c:v>2.2249699331086201E-3</c:v>
                </c:pt>
                <c:pt idx="142">
                  <c:v>2.2088887733591172E-3</c:v>
                </c:pt>
                <c:pt idx="143">
                  <c:v>2.1930101303045419E-3</c:v>
                </c:pt>
                <c:pt idx="144">
                  <c:v>2.1773303785838308E-3</c:v>
                </c:pt>
                <c:pt idx="145">
                  <c:v>2.1618459767735261E-3</c:v>
                </c:pt>
                <c:pt idx="146">
                  <c:v>2.1465534650082769E-3</c:v>
                </c:pt>
                <c:pt idx="147">
                  <c:v>2.1314494626810333E-3</c:v>
                </c:pt>
                <c:pt idx="148">
                  <c:v>2.1165306662198568E-3</c:v>
                </c:pt>
                <c:pt idx="149">
                  <c:v>2.1017938469383912E-3</c:v>
                </c:pt>
                <c:pt idx="150">
                  <c:v>2.0872358489571995E-3</c:v>
                </c:pt>
                <c:pt idx="151">
                  <c:v>2.0728535871932731E-3</c:v>
                </c:pt>
                <c:pt idx="152">
                  <c:v>2.0586440454151271E-3</c:v>
                </c:pt>
                <c:pt idx="153">
                  <c:v>2.0446042743610454E-3</c:v>
                </c:pt>
                <c:pt idx="154">
                  <c:v>2.0307313899180601E-3</c:v>
                </c:pt>
                <c:pt idx="155">
                  <c:v>2.0170225713594635E-3</c:v>
                </c:pt>
                <c:pt idx="156">
                  <c:v>2.0034750596386597E-3</c:v>
                </c:pt>
                <c:pt idx="157">
                  <c:v>1.9900861557372606E-3</c:v>
                </c:pt>
                <c:pt idx="158">
                  <c:v>1.9768532190654986E-3</c:v>
                </c:pt>
                <c:pt idx="159">
                  <c:v>1.9637736659129704E-3</c:v>
                </c:pt>
                <c:pt idx="160">
                  <c:v>1.9508449679479431E-3</c:v>
                </c:pt>
                <c:pt idx="161">
                  <c:v>1.9380646507634615E-3</c:v>
                </c:pt>
                <c:pt idx="162">
                  <c:v>1.9254302924685408E-3</c:v>
                </c:pt>
                <c:pt idx="163">
                  <c:v>1.9129395223228742E-3</c:v>
                </c:pt>
                <c:pt idx="164">
                  <c:v>1.9005900194134899E-3</c:v>
                </c:pt>
                <c:pt idx="165">
                  <c:v>1.8883795113718519E-3</c:v>
                </c:pt>
                <c:pt idx="166">
                  <c:v>1.8763057731300387E-3</c:v>
                </c:pt>
                <c:pt idx="167">
                  <c:v>1.864366625714543E-3</c:v>
                </c:pt>
                <c:pt idx="168">
                  <c:v>1.8525599350764643E-3</c:v>
                </c:pt>
                <c:pt idx="169">
                  <c:v>1.8408836109567734E-3</c:v>
                </c:pt>
                <c:pt idx="170">
                  <c:v>1.8293356057854618E-3</c:v>
                </c:pt>
                <c:pt idx="171">
                  <c:v>1.8179139136134037E-3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EP(s) = e^(-0.57*s)</c:v>
                </c:pt>
              </c:strCache>
            </c:strRef>
          </c:tx>
          <c:marker>
            <c:symbol val="none"/>
          </c:marker>
          <c:xVal>
            <c:numRef>
              <c:f>Sheet1!$A$2:$A$173</c:f>
              <c:numCache>
                <c:formatCode>General</c:formatCode>
                <c:ptCount val="172"/>
                <c:pt idx="0">
                  <c:v>4</c:v>
                </c:pt>
                <c:pt idx="1">
                  <c:v>4.0999999999999996</c:v>
                </c:pt>
                <c:pt idx="2">
                  <c:v>4.2</c:v>
                </c:pt>
                <c:pt idx="3">
                  <c:v>4.3</c:v>
                </c:pt>
                <c:pt idx="4">
                  <c:v>4.4000000000000004</c:v>
                </c:pt>
                <c:pt idx="5">
                  <c:v>4.5</c:v>
                </c:pt>
                <c:pt idx="6">
                  <c:v>4.5999999999999996</c:v>
                </c:pt>
                <c:pt idx="7">
                  <c:v>4.7</c:v>
                </c:pt>
                <c:pt idx="8">
                  <c:v>4.8</c:v>
                </c:pt>
                <c:pt idx="9">
                  <c:v>4.9000000000000004</c:v>
                </c:pt>
                <c:pt idx="10">
                  <c:v>5</c:v>
                </c:pt>
                <c:pt idx="11">
                  <c:v>5.0999999999999996</c:v>
                </c:pt>
                <c:pt idx="12">
                  <c:v>5.2</c:v>
                </c:pt>
                <c:pt idx="13">
                  <c:v>5.3</c:v>
                </c:pt>
                <c:pt idx="14">
                  <c:v>5.4</c:v>
                </c:pt>
                <c:pt idx="15">
                  <c:v>5.4999999999999902</c:v>
                </c:pt>
                <c:pt idx="16">
                  <c:v>5.5999999999999899</c:v>
                </c:pt>
                <c:pt idx="17">
                  <c:v>5.6999999999999904</c:v>
                </c:pt>
                <c:pt idx="18">
                  <c:v>5.7999999999999901</c:v>
                </c:pt>
                <c:pt idx="19">
                  <c:v>5.8999999999999897</c:v>
                </c:pt>
                <c:pt idx="20">
                  <c:v>5.9999999999999902</c:v>
                </c:pt>
                <c:pt idx="21">
                  <c:v>6.0999999999999899</c:v>
                </c:pt>
                <c:pt idx="22">
                  <c:v>6.1999999999999904</c:v>
                </c:pt>
                <c:pt idx="23">
                  <c:v>6.2999999999999901</c:v>
                </c:pt>
                <c:pt idx="24">
                  <c:v>6.3999999999999897</c:v>
                </c:pt>
                <c:pt idx="25">
                  <c:v>6.4999999999999902</c:v>
                </c:pt>
                <c:pt idx="26">
                  <c:v>6.5999999999999899</c:v>
                </c:pt>
                <c:pt idx="27">
                  <c:v>6.6999999999999904</c:v>
                </c:pt>
                <c:pt idx="28">
                  <c:v>6.7999999999999901</c:v>
                </c:pt>
                <c:pt idx="29">
                  <c:v>6.8999999999999897</c:v>
                </c:pt>
                <c:pt idx="30">
                  <c:v>6.9999999999999902</c:v>
                </c:pt>
                <c:pt idx="31">
                  <c:v>7.0999999999999899</c:v>
                </c:pt>
                <c:pt idx="32">
                  <c:v>7.1999999999999904</c:v>
                </c:pt>
                <c:pt idx="33">
                  <c:v>7.2999999999999901</c:v>
                </c:pt>
                <c:pt idx="34">
                  <c:v>7.3999999999999897</c:v>
                </c:pt>
                <c:pt idx="35">
                  <c:v>7.4999999999999902</c:v>
                </c:pt>
                <c:pt idx="36">
                  <c:v>7.5999999999999899</c:v>
                </c:pt>
                <c:pt idx="37">
                  <c:v>7.6999999999999904</c:v>
                </c:pt>
                <c:pt idx="38">
                  <c:v>7.7999999999999901</c:v>
                </c:pt>
                <c:pt idx="39">
                  <c:v>7.8999999999999897</c:v>
                </c:pt>
                <c:pt idx="40">
                  <c:v>7.9999999999999902</c:v>
                </c:pt>
                <c:pt idx="41">
                  <c:v>8.0999999999999908</c:v>
                </c:pt>
                <c:pt idx="42">
                  <c:v>8.1999999999999904</c:v>
                </c:pt>
                <c:pt idx="43">
                  <c:v>8.2999999999999794</c:v>
                </c:pt>
                <c:pt idx="44">
                  <c:v>8.3999999999999808</c:v>
                </c:pt>
                <c:pt idx="45">
                  <c:v>8.4999999999999805</c:v>
                </c:pt>
                <c:pt idx="46">
                  <c:v>8.5999999999999801</c:v>
                </c:pt>
                <c:pt idx="47">
                  <c:v>8.6999999999999797</c:v>
                </c:pt>
                <c:pt idx="48">
                  <c:v>8.7999999999999794</c:v>
                </c:pt>
                <c:pt idx="49">
                  <c:v>8.8999999999999808</c:v>
                </c:pt>
                <c:pt idx="50">
                  <c:v>8.9999999999999805</c:v>
                </c:pt>
                <c:pt idx="51">
                  <c:v>9.0999999999999801</c:v>
                </c:pt>
                <c:pt idx="52">
                  <c:v>9.1999999999999797</c:v>
                </c:pt>
                <c:pt idx="53">
                  <c:v>9.2999999999999794</c:v>
                </c:pt>
                <c:pt idx="54">
                  <c:v>9.3999999999999808</c:v>
                </c:pt>
                <c:pt idx="55">
                  <c:v>9.4999999999999805</c:v>
                </c:pt>
                <c:pt idx="56">
                  <c:v>9.5999999999999801</c:v>
                </c:pt>
                <c:pt idx="57">
                  <c:v>9.6999999999999797</c:v>
                </c:pt>
                <c:pt idx="58">
                  <c:v>9.7999999999999794</c:v>
                </c:pt>
                <c:pt idx="59">
                  <c:v>9.8999999999999808</c:v>
                </c:pt>
                <c:pt idx="60">
                  <c:v>9.9999999999999805</c:v>
                </c:pt>
                <c:pt idx="61">
                  <c:v>10.1</c:v>
                </c:pt>
                <c:pt idx="62">
                  <c:v>10.199999999999999</c:v>
                </c:pt>
                <c:pt idx="63">
                  <c:v>10.3</c:v>
                </c:pt>
                <c:pt idx="64">
                  <c:v>10.4</c:v>
                </c:pt>
                <c:pt idx="65">
                  <c:v>10.5</c:v>
                </c:pt>
                <c:pt idx="66">
                  <c:v>10.6</c:v>
                </c:pt>
                <c:pt idx="67">
                  <c:v>10.7</c:v>
                </c:pt>
                <c:pt idx="68">
                  <c:v>10.8</c:v>
                </c:pt>
                <c:pt idx="69">
                  <c:v>10.9</c:v>
                </c:pt>
                <c:pt idx="70">
                  <c:v>11</c:v>
                </c:pt>
                <c:pt idx="71">
                  <c:v>11.1</c:v>
                </c:pt>
                <c:pt idx="72">
                  <c:v>11.2</c:v>
                </c:pt>
                <c:pt idx="73">
                  <c:v>11.3</c:v>
                </c:pt>
                <c:pt idx="74">
                  <c:v>11.4</c:v>
                </c:pt>
                <c:pt idx="75">
                  <c:v>11.5</c:v>
                </c:pt>
                <c:pt idx="76">
                  <c:v>11.6</c:v>
                </c:pt>
                <c:pt idx="77">
                  <c:v>11.7</c:v>
                </c:pt>
                <c:pt idx="78">
                  <c:v>11.8</c:v>
                </c:pt>
                <c:pt idx="79">
                  <c:v>11.9</c:v>
                </c:pt>
                <c:pt idx="80">
                  <c:v>12</c:v>
                </c:pt>
                <c:pt idx="81">
                  <c:v>12.1</c:v>
                </c:pt>
                <c:pt idx="82">
                  <c:v>12.2</c:v>
                </c:pt>
                <c:pt idx="83">
                  <c:v>12.3</c:v>
                </c:pt>
                <c:pt idx="84">
                  <c:v>12.4</c:v>
                </c:pt>
                <c:pt idx="85">
                  <c:v>12.5</c:v>
                </c:pt>
                <c:pt idx="86">
                  <c:v>12.6</c:v>
                </c:pt>
                <c:pt idx="87">
                  <c:v>12.7</c:v>
                </c:pt>
                <c:pt idx="88">
                  <c:v>12.8</c:v>
                </c:pt>
                <c:pt idx="89">
                  <c:v>12.9</c:v>
                </c:pt>
                <c:pt idx="90">
                  <c:v>13</c:v>
                </c:pt>
                <c:pt idx="91">
                  <c:v>13.1</c:v>
                </c:pt>
                <c:pt idx="92">
                  <c:v>13.2</c:v>
                </c:pt>
                <c:pt idx="93">
                  <c:v>13.3</c:v>
                </c:pt>
                <c:pt idx="94">
                  <c:v>13.4</c:v>
                </c:pt>
                <c:pt idx="95">
                  <c:v>13.5</c:v>
                </c:pt>
                <c:pt idx="96">
                  <c:v>13.6</c:v>
                </c:pt>
                <c:pt idx="97">
                  <c:v>13.7</c:v>
                </c:pt>
                <c:pt idx="98">
                  <c:v>13.8</c:v>
                </c:pt>
                <c:pt idx="99">
                  <c:v>13.9</c:v>
                </c:pt>
                <c:pt idx="100">
                  <c:v>14</c:v>
                </c:pt>
                <c:pt idx="101">
                  <c:v>14.1</c:v>
                </c:pt>
                <c:pt idx="102">
                  <c:v>14.2</c:v>
                </c:pt>
                <c:pt idx="103">
                  <c:v>14.3</c:v>
                </c:pt>
                <c:pt idx="104">
                  <c:v>14.4</c:v>
                </c:pt>
                <c:pt idx="105">
                  <c:v>14.5</c:v>
                </c:pt>
                <c:pt idx="106">
                  <c:v>14.6</c:v>
                </c:pt>
                <c:pt idx="107">
                  <c:v>14.7</c:v>
                </c:pt>
                <c:pt idx="108">
                  <c:v>14.8</c:v>
                </c:pt>
                <c:pt idx="109">
                  <c:v>14.9</c:v>
                </c:pt>
                <c:pt idx="110">
                  <c:v>15</c:v>
                </c:pt>
                <c:pt idx="111">
                  <c:v>15.1</c:v>
                </c:pt>
                <c:pt idx="112">
                  <c:v>15.2</c:v>
                </c:pt>
                <c:pt idx="113">
                  <c:v>15.3</c:v>
                </c:pt>
                <c:pt idx="114">
                  <c:v>15.4</c:v>
                </c:pt>
                <c:pt idx="115">
                  <c:v>15.5</c:v>
                </c:pt>
                <c:pt idx="116">
                  <c:v>15.6</c:v>
                </c:pt>
                <c:pt idx="117">
                  <c:v>15.7</c:v>
                </c:pt>
                <c:pt idx="118">
                  <c:v>15.8</c:v>
                </c:pt>
                <c:pt idx="119">
                  <c:v>15.9</c:v>
                </c:pt>
                <c:pt idx="120">
                  <c:v>16</c:v>
                </c:pt>
                <c:pt idx="121">
                  <c:v>16.100000000000001</c:v>
                </c:pt>
                <c:pt idx="122">
                  <c:v>16.2</c:v>
                </c:pt>
                <c:pt idx="123">
                  <c:v>16.3</c:v>
                </c:pt>
                <c:pt idx="124">
                  <c:v>16.399999999999999</c:v>
                </c:pt>
                <c:pt idx="125">
                  <c:v>16.5</c:v>
                </c:pt>
                <c:pt idx="126">
                  <c:v>16.600000000000001</c:v>
                </c:pt>
                <c:pt idx="127">
                  <c:v>16.7</c:v>
                </c:pt>
                <c:pt idx="128">
                  <c:v>16.8</c:v>
                </c:pt>
                <c:pt idx="129">
                  <c:v>16.899999999999999</c:v>
                </c:pt>
                <c:pt idx="130">
                  <c:v>17</c:v>
                </c:pt>
                <c:pt idx="131">
                  <c:v>17.100000000000001</c:v>
                </c:pt>
                <c:pt idx="132">
                  <c:v>17.2</c:v>
                </c:pt>
                <c:pt idx="133">
                  <c:v>17.3</c:v>
                </c:pt>
                <c:pt idx="134">
                  <c:v>17.399999999999999</c:v>
                </c:pt>
                <c:pt idx="135">
                  <c:v>17.5</c:v>
                </c:pt>
                <c:pt idx="136">
                  <c:v>17.600000000000001</c:v>
                </c:pt>
                <c:pt idx="137">
                  <c:v>17.7</c:v>
                </c:pt>
                <c:pt idx="138">
                  <c:v>17.8</c:v>
                </c:pt>
                <c:pt idx="139">
                  <c:v>17.899999999999999</c:v>
                </c:pt>
                <c:pt idx="140">
                  <c:v>18</c:v>
                </c:pt>
                <c:pt idx="141">
                  <c:v>18.099999999999898</c:v>
                </c:pt>
                <c:pt idx="142">
                  <c:v>18.1999999999999</c:v>
                </c:pt>
                <c:pt idx="143">
                  <c:v>18.299999999999901</c:v>
                </c:pt>
                <c:pt idx="144">
                  <c:v>18.399999999999899</c:v>
                </c:pt>
                <c:pt idx="145">
                  <c:v>18.499999999999901</c:v>
                </c:pt>
                <c:pt idx="146">
                  <c:v>18.599999999999898</c:v>
                </c:pt>
                <c:pt idx="147">
                  <c:v>18.6999999999999</c:v>
                </c:pt>
                <c:pt idx="148">
                  <c:v>18.799999999999901</c:v>
                </c:pt>
                <c:pt idx="149">
                  <c:v>18.899999999999899</c:v>
                </c:pt>
                <c:pt idx="150">
                  <c:v>18.999999999999901</c:v>
                </c:pt>
                <c:pt idx="151">
                  <c:v>19.099999999999898</c:v>
                </c:pt>
                <c:pt idx="152">
                  <c:v>19.1999999999999</c:v>
                </c:pt>
                <c:pt idx="153">
                  <c:v>19.299999999999901</c:v>
                </c:pt>
                <c:pt idx="154">
                  <c:v>19.399999999999899</c:v>
                </c:pt>
                <c:pt idx="155">
                  <c:v>19.499999999999901</c:v>
                </c:pt>
                <c:pt idx="156">
                  <c:v>19.599999999999898</c:v>
                </c:pt>
                <c:pt idx="157">
                  <c:v>19.6999999999999</c:v>
                </c:pt>
                <c:pt idx="158">
                  <c:v>19.799999999999901</c:v>
                </c:pt>
                <c:pt idx="159">
                  <c:v>19.899999999999899</c:v>
                </c:pt>
                <c:pt idx="160">
                  <c:v>19.999999999999901</c:v>
                </c:pt>
                <c:pt idx="161">
                  <c:v>20.099999999999898</c:v>
                </c:pt>
                <c:pt idx="162">
                  <c:v>20.1999999999999</c:v>
                </c:pt>
                <c:pt idx="163">
                  <c:v>20.299999999999901</c:v>
                </c:pt>
                <c:pt idx="164">
                  <c:v>20.399999999999899</c:v>
                </c:pt>
                <c:pt idx="165">
                  <c:v>20.499999999999901</c:v>
                </c:pt>
                <c:pt idx="166">
                  <c:v>20.599999999999898</c:v>
                </c:pt>
                <c:pt idx="167">
                  <c:v>20.6999999999999</c:v>
                </c:pt>
                <c:pt idx="168">
                  <c:v>20.799999999999901</c:v>
                </c:pt>
                <c:pt idx="169">
                  <c:v>20.899999999999899</c:v>
                </c:pt>
                <c:pt idx="170">
                  <c:v>20.999999999999901</c:v>
                </c:pt>
                <c:pt idx="171">
                  <c:v>21.099999999999898</c:v>
                </c:pt>
              </c:numCache>
            </c:numRef>
          </c:xVal>
          <c:yVal>
            <c:numRef>
              <c:f>Sheet1!$C$2:$C$173</c:f>
              <c:numCache>
                <c:formatCode>General</c:formatCode>
                <c:ptCount val="172"/>
                <c:pt idx="0">
                  <c:v>0.10228420671553748</c:v>
                </c:pt>
                <c:pt idx="1">
                  <c:v>9.6617055053356229E-2</c:v>
                </c:pt>
                <c:pt idx="2">
                  <c:v>9.1263897203059191E-2</c:v>
                </c:pt>
                <c:pt idx="3">
                  <c:v>8.6207336045285757E-2</c:v>
                </c:pt>
                <c:pt idx="4">
                  <c:v>8.1430938364263808E-2</c:v>
                </c:pt>
                <c:pt idx="5">
                  <c:v>7.6919181441834503E-2</c:v>
                </c:pt>
                <c:pt idx="6">
                  <c:v>7.2657402610484451E-2</c:v>
                </c:pt>
                <c:pt idx="7">
                  <c:v>6.8631751601439334E-2</c:v>
                </c:pt>
                <c:pt idx="8">
                  <c:v>6.482914553295599E-2</c:v>
                </c:pt>
                <c:pt idx="9">
                  <c:v>6.1237226392529445E-2</c:v>
                </c:pt>
                <c:pt idx="10">
                  <c:v>5.7844320874838484E-2</c:v>
                </c:pt>
                <c:pt idx="11">
                  <c:v>5.4639402444906622E-2</c:v>
                </c:pt>
                <c:pt idx="12">
                  <c:v>5.1612055503189487E-2</c:v>
                </c:pt>
                <c:pt idx="13">
                  <c:v>4.8752441536128649E-2</c:v>
                </c:pt>
                <c:pt idx="14">
                  <c:v>4.6051267142165266E-2</c:v>
                </c:pt>
                <c:pt idx="15">
                  <c:v>4.3499753829303003E-2</c:v>
                </c:pt>
                <c:pt idx="16">
                  <c:v>4.1089609486063335E-2</c:v>
                </c:pt>
                <c:pt idx="17">
                  <c:v>3.8813001433121851E-2</c:v>
                </c:pt>
                <c:pt idx="18">
                  <c:v>3.6662530968041292E-2</c:v>
                </c:pt>
                <c:pt idx="19">
                  <c:v>3.463120932037831E-2</c:v>
                </c:pt>
                <c:pt idx="20">
                  <c:v>3.2712434939020006E-2</c:v>
                </c:pt>
                <c:pt idx="21">
                  <c:v>3.0899972037936548E-2</c:v>
                </c:pt>
                <c:pt idx="22">
                  <c:v>2.9187930330626267E-2</c:v>
                </c:pt>
                <c:pt idx="23">
                  <c:v>2.757074588739284E-2</c:v>
                </c:pt>
                <c:pt idx="24">
                  <c:v>2.6043163053242745E-2</c:v>
                </c:pt>
                <c:pt idx="25">
                  <c:v>2.4600217367638445E-2</c:v>
                </c:pt>
                <c:pt idx="26">
                  <c:v>2.3237219430598633E-2</c:v>
                </c:pt>
                <c:pt idx="27">
                  <c:v>2.1949739662711999E-2</c:v>
                </c:pt>
                <c:pt idx="28">
                  <c:v>2.0733593909536909E-2</c:v>
                </c:pt>
                <c:pt idx="29">
                  <c:v>1.9584829843602443E-2</c:v>
                </c:pt>
                <c:pt idx="30">
                  <c:v>1.8499714119819356E-2</c:v>
                </c:pt>
                <c:pt idx="31">
                  <c:v>1.7474720242557504E-2</c:v>
                </c:pt>
                <c:pt idx="32">
                  <c:v>1.6506517104958946E-2</c:v>
                </c:pt>
                <c:pt idx="33">
                  <c:v>1.559195816324129E-2</c:v>
                </c:pt>
                <c:pt idx="34">
                  <c:v>1.472807121080868E-2</c:v>
                </c:pt>
                <c:pt idx="35">
                  <c:v>1.3912048718937704E-2</c:v>
                </c:pt>
                <c:pt idx="36">
                  <c:v>1.3141238712646702E-2</c:v>
                </c:pt>
                <c:pt idx="37">
                  <c:v>1.2413136152095836E-2</c:v>
                </c:pt>
                <c:pt idx="38">
                  <c:v>1.1725374791508918E-2</c:v>
                </c:pt>
                <c:pt idx="39">
                  <c:v>1.1075719489159055E-2</c:v>
                </c:pt>
                <c:pt idx="40">
                  <c:v>1.0462058943426859E-2</c:v>
                </c:pt>
                <c:pt idx="41">
                  <c:v>9.8823988313240033E-3</c:v>
                </c:pt>
                <c:pt idx="42">
                  <c:v>9.3348553271833199E-3</c:v>
                </c:pt>
                <c:pt idx="43">
                  <c:v>8.8176489804519202E-3</c:v>
                </c:pt>
                <c:pt idx="44">
                  <c:v>8.3290989326906435E-3</c:v>
                </c:pt>
                <c:pt idx="45">
                  <c:v>7.8676174549866251E-3</c:v>
                </c:pt>
                <c:pt idx="46">
                  <c:v>7.4317047880249031E-3</c:v>
                </c:pt>
                <c:pt idx="47">
                  <c:v>7.0199442680511231E-3</c:v>
                </c:pt>
                <c:pt idx="48">
                  <c:v>6.6309977228846137E-3</c:v>
                </c:pt>
                <c:pt idx="49">
                  <c:v>6.2636011230197191E-3</c:v>
                </c:pt>
                <c:pt idx="50">
                  <c:v>5.9165604736819248E-3</c:v>
                </c:pt>
                <c:pt idx="51">
                  <c:v>5.5887479344883372E-3</c:v>
                </c:pt>
                <c:pt idx="52">
                  <c:v>5.279098154102089E-3</c:v>
                </c:pt>
                <c:pt idx="53">
                  <c:v>4.9866048079685961E-3</c:v>
                </c:pt>
                <c:pt idx="54">
                  <c:v>4.7103173278817212E-3</c:v>
                </c:pt>
                <c:pt idx="55">
                  <c:v>4.4493378127514454E-3</c:v>
                </c:pt>
                <c:pt idx="56">
                  <c:v>4.2028181105332367E-3</c:v>
                </c:pt>
                <c:pt idx="57">
                  <c:v>3.969957061835911E-3</c:v>
                </c:pt>
                <c:pt idx="58">
                  <c:v>3.7499978962499516E-3</c:v>
                </c:pt>
                <c:pt idx="59">
                  <c:v>3.542225772934642E-3</c:v>
                </c:pt>
                <c:pt idx="60">
                  <c:v>3.3459654574713106E-3</c:v>
                </c:pt>
                <c:pt idx="61">
                  <c:v>3.1605791274326115E-3</c:v>
                </c:pt>
                <c:pt idx="62">
                  <c:v>2.9854642995364674E-3</c:v>
                </c:pt>
                <c:pt idx="63">
                  <c:v>2.8200518716476278E-3</c:v>
                </c:pt>
                <c:pt idx="64">
                  <c:v>2.6638042732643123E-3</c:v>
                </c:pt>
                <c:pt idx="65">
                  <c:v>2.5162137184786726E-3</c:v>
                </c:pt>
                <c:pt idx="66">
                  <c:v>2.3768005557336419E-3</c:v>
                </c:pt>
                <c:pt idx="67">
                  <c:v>2.2451117090130542E-3</c:v>
                </c:pt>
                <c:pt idx="68">
                  <c:v>2.1207192053990702E-3</c:v>
                </c:pt>
                <c:pt idx="69">
                  <c:v>2.0032187842116468E-3</c:v>
                </c:pt>
                <c:pt idx="70">
                  <c:v>1.8922285832099397E-3</c:v>
                </c:pt>
                <c:pt idx="71">
                  <c:v>1.7873878975859289E-3</c:v>
                </c:pt>
                <c:pt idx="72">
                  <c:v>1.6883560077171665E-3</c:v>
                </c:pt>
                <c:pt idx="73">
                  <c:v>1.594811071868975E-3</c:v>
                </c:pt>
                <c:pt idx="74">
                  <c:v>1.5064490802475029E-3</c:v>
                </c:pt>
                <c:pt idx="75">
                  <c:v>1.4229828670044445E-3</c:v>
                </c:pt>
                <c:pt idx="76">
                  <c:v>1.344141176982571E-3</c:v>
                </c:pt>
                <c:pt idx="77">
                  <c:v>1.2696677841690757E-3</c:v>
                </c:pt>
                <c:pt idx="78">
                  <c:v>1.1993206589918425E-3</c:v>
                </c:pt>
                <c:pt idx="79">
                  <c:v>1.1328711817524455E-3</c:v>
                </c:pt>
                <c:pt idx="80">
                  <c:v>1.0701033996396044E-3</c:v>
                </c:pt>
                <c:pt idx="81">
                  <c:v>1.0108133249085254E-3</c:v>
                </c:pt>
                <c:pt idx="82">
                  <c:v>9.548082719452502E-4</c:v>
                </c:pt>
                <c:pt idx="83">
                  <c:v>9.0190623106158085E-4</c:v>
                </c:pt>
                <c:pt idx="84">
                  <c:v>8.5193527698548301E-4</c:v>
                </c:pt>
                <c:pt idx="85">
                  <c:v>8.0473301012461401E-4</c:v>
                </c:pt>
                <c:pt idx="86">
                  <c:v>7.6014602878718049E-4</c:v>
                </c:pt>
                <c:pt idx="87">
                  <c:v>7.1802943064488555E-4</c:v>
                </c:pt>
                <c:pt idx="88">
                  <c:v>6.7824634181778E-4</c:v>
                </c:pt>
                <c:pt idx="89">
                  <c:v>6.4066747205061456E-4</c:v>
                </c:pt>
                <c:pt idx="90">
                  <c:v>6.0517069453505374E-4</c:v>
                </c:pt>
                <c:pt idx="91">
                  <c:v>5.7164064901223186E-4</c:v>
                </c:pt>
                <c:pt idx="92">
                  <c:v>5.3996836686578443E-4</c:v>
                </c:pt>
                <c:pt idx="93">
                  <c:v>5.1005091698694684E-4</c:v>
                </c:pt>
                <c:pt idx="94">
                  <c:v>4.8179107126082674E-4</c:v>
                </c:pt>
                <c:pt idx="95">
                  <c:v>4.5509698858672121E-4</c:v>
                </c:pt>
                <c:pt idx="96">
                  <c:v>4.2988191640558142E-4</c:v>
                </c:pt>
                <c:pt idx="97">
                  <c:v>4.0606390876462764E-4</c:v>
                </c:pt>
                <c:pt idx="98">
                  <c:v>3.8356556000285614E-4</c:v>
                </c:pt>
                <c:pt idx="99">
                  <c:v>3.6231375319194746E-4</c:v>
                </c:pt>
                <c:pt idx="100">
                  <c:v>3.4223942251503971E-4</c:v>
                </c:pt>
                <c:pt idx="101">
                  <c:v>3.2327732881113047E-4</c:v>
                </c:pt>
                <c:pt idx="102">
                  <c:v>3.0536584755564523E-4</c:v>
                </c:pt>
                <c:pt idx="103">
                  <c:v>2.8844676858814423E-4</c:v>
                </c:pt>
                <c:pt idx="104">
                  <c:v>2.724651069362989E-4</c:v>
                </c:pt>
                <c:pt idx="105">
                  <c:v>2.5736892412134391E-4</c:v>
                </c:pt>
                <c:pt idx="106">
                  <c:v>2.4310915936426411E-4</c:v>
                </c:pt>
                <c:pt idx="107">
                  <c:v>2.296394701441648E-4</c:v>
                </c:pt>
                <c:pt idx="108">
                  <c:v>2.1691608159064878E-4</c:v>
                </c:pt>
                <c:pt idx="109">
                  <c:v>2.0489764422075164E-4</c:v>
                </c:pt>
                <c:pt idx="110">
                  <c:v>1.9354509955809418E-4</c:v>
                </c:pt>
                <c:pt idx="111">
                  <c:v>1.8282155319752902E-4</c:v>
                </c:pt>
                <c:pt idx="112">
                  <c:v>1.726921549027622E-4</c:v>
                </c:pt>
                <c:pt idx="113">
                  <c:v>1.6312398534727409E-4</c:v>
                </c:pt>
                <c:pt idx="114">
                  <c:v>1.5408594913046697E-4</c:v>
                </c:pt>
                <c:pt idx="115">
                  <c:v>1.4554867372135085E-4</c:v>
                </c:pt>
                <c:pt idx="116">
                  <c:v>1.3748441400135111E-4</c:v>
                </c:pt>
                <c:pt idx="117">
                  <c:v>1.2986696209600824E-4</c:v>
                </c:pt>
                <c:pt idx="118">
                  <c:v>1.2267156220253618E-4</c:v>
                </c:pt>
                <c:pt idx="119">
                  <c:v>1.1587483013644242E-4</c:v>
                </c:pt>
                <c:pt idx="120">
                  <c:v>1.0945467733573676E-4</c:v>
                </c:pt>
                <c:pt idx="121">
                  <c:v>1.0339023907576332E-4</c:v>
                </c:pt>
                <c:pt idx="122">
                  <c:v>9.7661806661353151E-5</c:v>
                </c:pt>
                <c:pt idx="123">
                  <c:v>9.2250763375934005E-5</c:v>
                </c:pt>
                <c:pt idx="124">
                  <c:v>8.713952397944186E-5</c:v>
                </c:pt>
                <c:pt idx="125">
                  <c:v>8.2311477558402699E-5</c:v>
                </c:pt>
                <c:pt idx="126">
                  <c:v>7.7750933542462835E-5</c:v>
                </c:pt>
                <c:pt idx="127">
                  <c:v>7.344307071192119E-5</c:v>
                </c:pt>
                <c:pt idx="128">
                  <c:v>6.9373889030546935E-5</c:v>
                </c:pt>
                <c:pt idx="129">
                  <c:v>6.5530164147145926E-5</c:v>
                </c:pt>
                <c:pt idx="130">
                  <c:v>6.1899404418008791E-5</c:v>
                </c:pt>
                <c:pt idx="131">
                  <c:v>5.8469810310571062E-5</c:v>
                </c:pt>
                <c:pt idx="132">
                  <c:v>5.52302360563511E-5</c:v>
                </c:pt>
                <c:pt idx="133">
                  <c:v>5.2170153428542349E-5</c:v>
                </c:pt>
                <c:pt idx="134">
                  <c:v>4.9279617526542766E-5</c:v>
                </c:pt>
                <c:pt idx="135">
                  <c:v>4.6549234456222778E-5</c:v>
                </c:pt>
                <c:pt idx="136">
                  <c:v>4.3970130800899836E-5</c:v>
                </c:pt>
                <c:pt idx="137">
                  <c:v>4.1533924783800343E-5</c:v>
                </c:pt>
                <c:pt idx="138">
                  <c:v>3.9232699028293054E-5</c:v>
                </c:pt>
                <c:pt idx="139">
                  <c:v>3.7058974827367432E-5</c:v>
                </c:pt>
                <c:pt idx="140">
                  <c:v>3.5005687838734478E-5</c:v>
                </c:pt>
                <c:pt idx="141">
                  <c:v>3.3066165126566343E-5</c:v>
                </c:pt>
                <c:pt idx="142">
                  <c:v>3.1234103475248714E-5</c:v>
                </c:pt>
                <c:pt idx="143">
                  <c:v>2.9503548904700239E-5</c:v>
                </c:pt>
                <c:pt idx="144">
                  <c:v>2.7868877320645071E-5</c:v>
                </c:pt>
                <c:pt idx="145">
                  <c:v>2.6324776236984484E-5</c:v>
                </c:pt>
                <c:pt idx="146">
                  <c:v>2.4866227510856361E-5</c:v>
                </c:pt>
                <c:pt idx="147">
                  <c:v>2.3488491034273595E-5</c:v>
                </c:pt>
                <c:pt idx="148">
                  <c:v>2.2187089329343584E-5</c:v>
                </c:pt>
                <c:pt idx="149">
                  <c:v>2.0957792997003254E-5</c:v>
                </c:pt>
                <c:pt idx="150">
                  <c:v>1.9796606971980488E-5</c:v>
                </c:pt>
                <c:pt idx="151">
                  <c:v>1.8699757539312761E-5</c:v>
                </c:pt>
                <c:pt idx="152">
                  <c:v>1.766368007022676E-5</c:v>
                </c:pt>
                <c:pt idx="153">
                  <c:v>1.6685007437523847E-5</c:v>
                </c:pt>
                <c:pt idx="154">
                  <c:v>1.5760559072821378E-5</c:v>
                </c:pt>
                <c:pt idx="155">
                  <c:v>1.488733063008782E-5</c:v>
                </c:pt>
                <c:pt idx="156">
                  <c:v>1.4062484221879538E-5</c:v>
                </c:pt>
                <c:pt idx="157">
                  <c:v>1.3283339196547714E-5</c:v>
                </c:pt>
                <c:pt idx="158">
                  <c:v>1.2547363426442845E-5</c:v>
                </c:pt>
                <c:pt idx="159">
                  <c:v>1.1852165078804348E-5</c:v>
                </c:pt>
                <c:pt idx="160">
                  <c:v>1.1195484842591595E-5</c:v>
                </c:pt>
                <c:pt idx="161">
                  <c:v>1.0575188585994841E-5</c:v>
                </c:pt>
                <c:pt idx="162">
                  <c:v>9.9892604207632557E-6</c:v>
                </c:pt>
                <c:pt idx="163">
                  <c:v>9.4357961508107089E-6</c:v>
                </c:pt>
                <c:pt idx="164">
                  <c:v>8.9129970838072772E-6</c:v>
                </c:pt>
                <c:pt idx="165">
                  <c:v>8.4191641856454685E-6</c:v>
                </c:pt>
                <c:pt idx="166">
                  <c:v>7.9526925587837566E-6</c:v>
                </c:pt>
                <c:pt idx="167">
                  <c:v>7.5120662265224014E-6</c:v>
                </c:pt>
                <c:pt idx="168">
                  <c:v>7.0958532062616154E-6</c:v>
                </c:pt>
                <c:pt idx="169">
                  <c:v>6.7027008557301606E-6</c:v>
                </c:pt>
                <c:pt idx="170">
                  <c:v>6.3313314770606285E-6</c:v>
                </c:pt>
                <c:pt idx="171">
                  <c:v>5.9805381644250688E-6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114304"/>
        <c:axId val="88115840"/>
      </c:scatterChart>
      <c:valAx>
        <c:axId val="8811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8115840"/>
        <c:crosses val="autoZero"/>
        <c:crossBetween val="midCat"/>
      </c:valAx>
      <c:valAx>
        <c:axId val="88115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8114304"/>
        <c:crosses val="autoZero"/>
        <c:crossBetween val="midCat"/>
      </c:valAx>
    </c:plotArea>
    <c:legend>
      <c:legendPos val="b"/>
      <c:overlay val="0"/>
      <c:txPr>
        <a:bodyPr/>
        <a:lstStyle/>
        <a:p>
          <a:pPr>
            <a:defRPr sz="18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EP(s) = (1+5.4*s)^1.33</c:v>
                </c:pt>
              </c:strCache>
            </c:strRef>
          </c:tx>
          <c:marker>
            <c:symbol val="none"/>
          </c:marker>
          <c:xVal>
            <c:numRef>
              <c:f>Sheet1!$A$2:$A$173</c:f>
              <c:numCache>
                <c:formatCode>General</c:formatCode>
                <c:ptCount val="172"/>
                <c:pt idx="0">
                  <c:v>4</c:v>
                </c:pt>
                <c:pt idx="1">
                  <c:v>4.0999999999999996</c:v>
                </c:pt>
                <c:pt idx="2">
                  <c:v>4.2</c:v>
                </c:pt>
                <c:pt idx="3">
                  <c:v>4.3</c:v>
                </c:pt>
                <c:pt idx="4">
                  <c:v>4.4000000000000004</c:v>
                </c:pt>
                <c:pt idx="5">
                  <c:v>4.5</c:v>
                </c:pt>
                <c:pt idx="6">
                  <c:v>4.5999999999999996</c:v>
                </c:pt>
                <c:pt idx="7">
                  <c:v>4.7</c:v>
                </c:pt>
                <c:pt idx="8">
                  <c:v>4.8</c:v>
                </c:pt>
                <c:pt idx="9">
                  <c:v>4.9000000000000004</c:v>
                </c:pt>
                <c:pt idx="10">
                  <c:v>5</c:v>
                </c:pt>
                <c:pt idx="11">
                  <c:v>5.0999999999999996</c:v>
                </c:pt>
                <c:pt idx="12">
                  <c:v>5.2</c:v>
                </c:pt>
                <c:pt idx="13">
                  <c:v>5.3</c:v>
                </c:pt>
                <c:pt idx="14">
                  <c:v>5.4</c:v>
                </c:pt>
                <c:pt idx="15">
                  <c:v>5.4999999999999902</c:v>
                </c:pt>
                <c:pt idx="16">
                  <c:v>5.5999999999999899</c:v>
                </c:pt>
                <c:pt idx="17">
                  <c:v>5.6999999999999904</c:v>
                </c:pt>
                <c:pt idx="18">
                  <c:v>5.7999999999999901</c:v>
                </c:pt>
                <c:pt idx="19">
                  <c:v>5.8999999999999897</c:v>
                </c:pt>
                <c:pt idx="20">
                  <c:v>5.9999999999999902</c:v>
                </c:pt>
                <c:pt idx="21">
                  <c:v>6.0999999999999899</c:v>
                </c:pt>
                <c:pt idx="22">
                  <c:v>6.1999999999999904</c:v>
                </c:pt>
                <c:pt idx="23">
                  <c:v>6.2999999999999901</c:v>
                </c:pt>
                <c:pt idx="24">
                  <c:v>6.3999999999999897</c:v>
                </c:pt>
                <c:pt idx="25">
                  <c:v>6.4999999999999902</c:v>
                </c:pt>
                <c:pt idx="26">
                  <c:v>6.5999999999999899</c:v>
                </c:pt>
                <c:pt idx="27">
                  <c:v>6.6999999999999904</c:v>
                </c:pt>
                <c:pt idx="28">
                  <c:v>6.7999999999999901</c:v>
                </c:pt>
                <c:pt idx="29">
                  <c:v>6.8999999999999897</c:v>
                </c:pt>
                <c:pt idx="30">
                  <c:v>6.9999999999999902</c:v>
                </c:pt>
                <c:pt idx="31">
                  <c:v>7.0999999999999899</c:v>
                </c:pt>
                <c:pt idx="32">
                  <c:v>7.1999999999999904</c:v>
                </c:pt>
                <c:pt idx="33">
                  <c:v>7.2999999999999901</c:v>
                </c:pt>
                <c:pt idx="34">
                  <c:v>7.3999999999999897</c:v>
                </c:pt>
                <c:pt idx="35">
                  <c:v>7.4999999999999902</c:v>
                </c:pt>
                <c:pt idx="36">
                  <c:v>7.5999999999999899</c:v>
                </c:pt>
                <c:pt idx="37">
                  <c:v>7.6999999999999904</c:v>
                </c:pt>
                <c:pt idx="38">
                  <c:v>7.7999999999999901</c:v>
                </c:pt>
                <c:pt idx="39">
                  <c:v>7.8999999999999897</c:v>
                </c:pt>
                <c:pt idx="40">
                  <c:v>7.9999999999999902</c:v>
                </c:pt>
                <c:pt idx="41">
                  <c:v>8.0999999999999908</c:v>
                </c:pt>
                <c:pt idx="42">
                  <c:v>8.1999999999999904</c:v>
                </c:pt>
                <c:pt idx="43">
                  <c:v>8.2999999999999794</c:v>
                </c:pt>
                <c:pt idx="44">
                  <c:v>8.3999999999999808</c:v>
                </c:pt>
                <c:pt idx="45">
                  <c:v>8.4999999999999805</c:v>
                </c:pt>
                <c:pt idx="46">
                  <c:v>8.5999999999999801</c:v>
                </c:pt>
                <c:pt idx="47">
                  <c:v>8.6999999999999797</c:v>
                </c:pt>
                <c:pt idx="48">
                  <c:v>8.7999999999999794</c:v>
                </c:pt>
                <c:pt idx="49">
                  <c:v>8.8999999999999808</c:v>
                </c:pt>
                <c:pt idx="50">
                  <c:v>8.9999999999999805</c:v>
                </c:pt>
                <c:pt idx="51">
                  <c:v>9.0999999999999801</c:v>
                </c:pt>
                <c:pt idx="52">
                  <c:v>9.1999999999999797</c:v>
                </c:pt>
                <c:pt idx="53">
                  <c:v>9.2999999999999794</c:v>
                </c:pt>
                <c:pt idx="54">
                  <c:v>9.3999999999999808</c:v>
                </c:pt>
                <c:pt idx="55">
                  <c:v>9.4999999999999805</c:v>
                </c:pt>
                <c:pt idx="56">
                  <c:v>9.5999999999999801</c:v>
                </c:pt>
                <c:pt idx="57">
                  <c:v>9.6999999999999797</c:v>
                </c:pt>
                <c:pt idx="58">
                  <c:v>9.7999999999999794</c:v>
                </c:pt>
                <c:pt idx="59">
                  <c:v>9.8999999999999808</c:v>
                </c:pt>
                <c:pt idx="60">
                  <c:v>9.9999999999999805</c:v>
                </c:pt>
                <c:pt idx="61">
                  <c:v>10.1</c:v>
                </c:pt>
                <c:pt idx="62">
                  <c:v>10.199999999999999</c:v>
                </c:pt>
                <c:pt idx="63">
                  <c:v>10.3</c:v>
                </c:pt>
                <c:pt idx="64">
                  <c:v>10.4</c:v>
                </c:pt>
                <c:pt idx="65">
                  <c:v>10.5</c:v>
                </c:pt>
                <c:pt idx="66">
                  <c:v>10.6</c:v>
                </c:pt>
                <c:pt idx="67">
                  <c:v>10.7</c:v>
                </c:pt>
                <c:pt idx="68">
                  <c:v>10.8</c:v>
                </c:pt>
                <c:pt idx="69">
                  <c:v>10.9</c:v>
                </c:pt>
                <c:pt idx="70">
                  <c:v>11</c:v>
                </c:pt>
                <c:pt idx="71">
                  <c:v>11.1</c:v>
                </c:pt>
                <c:pt idx="72">
                  <c:v>11.2</c:v>
                </c:pt>
                <c:pt idx="73">
                  <c:v>11.3</c:v>
                </c:pt>
                <c:pt idx="74">
                  <c:v>11.4</c:v>
                </c:pt>
                <c:pt idx="75">
                  <c:v>11.5</c:v>
                </c:pt>
                <c:pt idx="76">
                  <c:v>11.6</c:v>
                </c:pt>
                <c:pt idx="77">
                  <c:v>11.7</c:v>
                </c:pt>
                <c:pt idx="78">
                  <c:v>11.8</c:v>
                </c:pt>
                <c:pt idx="79">
                  <c:v>11.9</c:v>
                </c:pt>
                <c:pt idx="80">
                  <c:v>12</c:v>
                </c:pt>
                <c:pt idx="81">
                  <c:v>12.1</c:v>
                </c:pt>
                <c:pt idx="82">
                  <c:v>12.2</c:v>
                </c:pt>
                <c:pt idx="83">
                  <c:v>12.3</c:v>
                </c:pt>
                <c:pt idx="84">
                  <c:v>12.4</c:v>
                </c:pt>
                <c:pt idx="85">
                  <c:v>12.5</c:v>
                </c:pt>
                <c:pt idx="86">
                  <c:v>12.6</c:v>
                </c:pt>
                <c:pt idx="87">
                  <c:v>12.7</c:v>
                </c:pt>
                <c:pt idx="88">
                  <c:v>12.8</c:v>
                </c:pt>
                <c:pt idx="89">
                  <c:v>12.9</c:v>
                </c:pt>
                <c:pt idx="90">
                  <c:v>13</c:v>
                </c:pt>
                <c:pt idx="91">
                  <c:v>13.1</c:v>
                </c:pt>
                <c:pt idx="92">
                  <c:v>13.2</c:v>
                </c:pt>
                <c:pt idx="93">
                  <c:v>13.3</c:v>
                </c:pt>
                <c:pt idx="94">
                  <c:v>13.4</c:v>
                </c:pt>
                <c:pt idx="95">
                  <c:v>13.5</c:v>
                </c:pt>
                <c:pt idx="96">
                  <c:v>13.6</c:v>
                </c:pt>
                <c:pt idx="97">
                  <c:v>13.7</c:v>
                </c:pt>
                <c:pt idx="98">
                  <c:v>13.8</c:v>
                </c:pt>
                <c:pt idx="99">
                  <c:v>13.9</c:v>
                </c:pt>
                <c:pt idx="100">
                  <c:v>14</c:v>
                </c:pt>
                <c:pt idx="101">
                  <c:v>14.1</c:v>
                </c:pt>
                <c:pt idx="102">
                  <c:v>14.2</c:v>
                </c:pt>
                <c:pt idx="103">
                  <c:v>14.3</c:v>
                </c:pt>
                <c:pt idx="104">
                  <c:v>14.4</c:v>
                </c:pt>
                <c:pt idx="105">
                  <c:v>14.5</c:v>
                </c:pt>
                <c:pt idx="106">
                  <c:v>14.6</c:v>
                </c:pt>
                <c:pt idx="107">
                  <c:v>14.7</c:v>
                </c:pt>
                <c:pt idx="108">
                  <c:v>14.8</c:v>
                </c:pt>
                <c:pt idx="109">
                  <c:v>14.9</c:v>
                </c:pt>
                <c:pt idx="110">
                  <c:v>15</c:v>
                </c:pt>
                <c:pt idx="111">
                  <c:v>15.1</c:v>
                </c:pt>
                <c:pt idx="112">
                  <c:v>15.2</c:v>
                </c:pt>
                <c:pt idx="113">
                  <c:v>15.3</c:v>
                </c:pt>
                <c:pt idx="114">
                  <c:v>15.4</c:v>
                </c:pt>
                <c:pt idx="115">
                  <c:v>15.5</c:v>
                </c:pt>
                <c:pt idx="116">
                  <c:v>15.6</c:v>
                </c:pt>
                <c:pt idx="117">
                  <c:v>15.7</c:v>
                </c:pt>
                <c:pt idx="118">
                  <c:v>15.8</c:v>
                </c:pt>
                <c:pt idx="119">
                  <c:v>15.9</c:v>
                </c:pt>
                <c:pt idx="120">
                  <c:v>16</c:v>
                </c:pt>
                <c:pt idx="121">
                  <c:v>16.100000000000001</c:v>
                </c:pt>
                <c:pt idx="122">
                  <c:v>16.2</c:v>
                </c:pt>
                <c:pt idx="123">
                  <c:v>16.3</c:v>
                </c:pt>
                <c:pt idx="124">
                  <c:v>16.399999999999999</c:v>
                </c:pt>
                <c:pt idx="125">
                  <c:v>16.5</c:v>
                </c:pt>
                <c:pt idx="126">
                  <c:v>16.600000000000001</c:v>
                </c:pt>
                <c:pt idx="127">
                  <c:v>16.7</c:v>
                </c:pt>
                <c:pt idx="128">
                  <c:v>16.8</c:v>
                </c:pt>
                <c:pt idx="129">
                  <c:v>16.899999999999999</c:v>
                </c:pt>
                <c:pt idx="130">
                  <c:v>17</c:v>
                </c:pt>
                <c:pt idx="131">
                  <c:v>17.100000000000001</c:v>
                </c:pt>
                <c:pt idx="132">
                  <c:v>17.2</c:v>
                </c:pt>
                <c:pt idx="133">
                  <c:v>17.3</c:v>
                </c:pt>
                <c:pt idx="134">
                  <c:v>17.399999999999999</c:v>
                </c:pt>
                <c:pt idx="135">
                  <c:v>17.5</c:v>
                </c:pt>
                <c:pt idx="136">
                  <c:v>17.600000000000001</c:v>
                </c:pt>
                <c:pt idx="137">
                  <c:v>17.7</c:v>
                </c:pt>
                <c:pt idx="138">
                  <c:v>17.8</c:v>
                </c:pt>
                <c:pt idx="139">
                  <c:v>17.899999999999999</c:v>
                </c:pt>
                <c:pt idx="140">
                  <c:v>18</c:v>
                </c:pt>
                <c:pt idx="141">
                  <c:v>18.099999999999898</c:v>
                </c:pt>
                <c:pt idx="142">
                  <c:v>18.1999999999999</c:v>
                </c:pt>
                <c:pt idx="143">
                  <c:v>18.299999999999901</c:v>
                </c:pt>
                <c:pt idx="144">
                  <c:v>18.399999999999899</c:v>
                </c:pt>
                <c:pt idx="145">
                  <c:v>18.499999999999901</c:v>
                </c:pt>
                <c:pt idx="146">
                  <c:v>18.599999999999898</c:v>
                </c:pt>
                <c:pt idx="147">
                  <c:v>18.6999999999999</c:v>
                </c:pt>
                <c:pt idx="148">
                  <c:v>18.799999999999901</c:v>
                </c:pt>
                <c:pt idx="149">
                  <c:v>18.899999999999899</c:v>
                </c:pt>
                <c:pt idx="150">
                  <c:v>18.999999999999901</c:v>
                </c:pt>
                <c:pt idx="151">
                  <c:v>19.099999999999898</c:v>
                </c:pt>
                <c:pt idx="152">
                  <c:v>19.1999999999999</c:v>
                </c:pt>
                <c:pt idx="153">
                  <c:v>19.299999999999901</c:v>
                </c:pt>
                <c:pt idx="154">
                  <c:v>19.399999999999899</c:v>
                </c:pt>
                <c:pt idx="155">
                  <c:v>19.499999999999901</c:v>
                </c:pt>
                <c:pt idx="156">
                  <c:v>19.599999999999898</c:v>
                </c:pt>
                <c:pt idx="157">
                  <c:v>19.6999999999999</c:v>
                </c:pt>
                <c:pt idx="158">
                  <c:v>19.799999999999901</c:v>
                </c:pt>
                <c:pt idx="159">
                  <c:v>19.899999999999899</c:v>
                </c:pt>
                <c:pt idx="160">
                  <c:v>19.999999999999901</c:v>
                </c:pt>
                <c:pt idx="161">
                  <c:v>20.099999999999898</c:v>
                </c:pt>
                <c:pt idx="162">
                  <c:v>20.1999999999999</c:v>
                </c:pt>
                <c:pt idx="163">
                  <c:v>20.299999999999901</c:v>
                </c:pt>
                <c:pt idx="164">
                  <c:v>20.399999999999899</c:v>
                </c:pt>
                <c:pt idx="165">
                  <c:v>20.499999999999901</c:v>
                </c:pt>
                <c:pt idx="166">
                  <c:v>20.599999999999898</c:v>
                </c:pt>
                <c:pt idx="167">
                  <c:v>20.6999999999999</c:v>
                </c:pt>
                <c:pt idx="168">
                  <c:v>20.799999999999901</c:v>
                </c:pt>
                <c:pt idx="169">
                  <c:v>20.899999999999899</c:v>
                </c:pt>
                <c:pt idx="170">
                  <c:v>20.999999999999901</c:v>
                </c:pt>
                <c:pt idx="171">
                  <c:v>21.099999999999898</c:v>
                </c:pt>
              </c:numCache>
            </c:numRef>
          </c:xVal>
          <c:yVal>
            <c:numRef>
              <c:f>Sheet1!$D$2:$D$173</c:f>
              <c:numCache>
                <c:formatCode>General</c:formatCode>
                <c:ptCount val="172"/>
                <c:pt idx="0">
                  <c:v>63.235975724723524</c:v>
                </c:pt>
                <c:pt idx="1">
                  <c:v>65.253417476376526</c:v>
                </c:pt>
                <c:pt idx="2">
                  <c:v>67.286456610026278</c:v>
                </c:pt>
                <c:pt idx="3">
                  <c:v>69.334853876665832</c:v>
                </c:pt>
                <c:pt idx="4">
                  <c:v>71.398378970670905</c:v>
                </c:pt>
                <c:pt idx="5">
                  <c:v>73.476810006952988</c:v>
                </c:pt>
                <c:pt idx="6">
                  <c:v>75.569933039230449</c:v>
                </c:pt>
                <c:pt idx="7">
                  <c:v>77.677541615389046</c:v>
                </c:pt>
                <c:pt idx="8">
                  <c:v>79.799436366372589</c:v>
                </c:pt>
                <c:pt idx="9">
                  <c:v>81.935424625450764</c:v>
                </c:pt>
                <c:pt idx="10">
                  <c:v>84.08532007506453</c:v>
                </c:pt>
                <c:pt idx="11">
                  <c:v>86.248942418755234</c:v>
                </c:pt>
                <c:pt idx="12">
                  <c:v>88.426117075954153</c:v>
                </c:pt>
                <c:pt idx="13">
                  <c:v>90.616674897643321</c:v>
                </c:pt>
                <c:pt idx="14">
                  <c:v>92.82045190110334</c:v>
                </c:pt>
                <c:pt idx="15">
                  <c:v>95.037289022148059</c:v>
                </c:pt>
                <c:pt idx="16">
                  <c:v>97.26703188340538</c:v>
                </c:pt>
                <c:pt idx="17">
                  <c:v>99.509530577342503</c:v>
                </c:pt>
                <c:pt idx="18">
                  <c:v>101.76463946286519</c:v>
                </c:pt>
                <c:pt idx="19">
                  <c:v>104.03221697442504</c:v>
                </c:pt>
                <c:pt idx="20">
                  <c:v>106.31212544267628</c:v>
                </c:pt>
                <c:pt idx="21">
                  <c:v>108.60423092580216</c:v>
                </c:pt>
                <c:pt idx="22">
                  <c:v>110.90840305072098</c:v>
                </c:pt>
                <c:pt idx="23">
                  <c:v>113.22451486344407</c:v>
                </c:pt>
                <c:pt idx="24">
                  <c:v>115.55244268792489</c:v>
                </c:pt>
                <c:pt idx="25">
                  <c:v>117.8920659927975</c:v>
                </c:pt>
                <c:pt idx="26">
                  <c:v>120.24326726544881</c:v>
                </c:pt>
                <c:pt idx="27">
                  <c:v>122.60593189292162</c:v>
                </c:pt>
                <c:pt idx="28">
                  <c:v>124.97994804918099</c:v>
                </c:pt>
                <c:pt idx="29">
                  <c:v>127.36520658831998</c:v>
                </c:pt>
                <c:pt idx="30">
                  <c:v>129.7616009433099</c:v>
                </c:pt>
                <c:pt idx="31">
                  <c:v>132.1690270299361</c:v>
                </c:pt>
                <c:pt idx="32">
                  <c:v>134.5873831555844</c:v>
                </c:pt>
                <c:pt idx="33">
                  <c:v>137.01656993257072</c:v>
                </c:pt>
                <c:pt idx="34">
                  <c:v>139.4564901957315</c:v>
                </c:pt>
                <c:pt idx="35">
                  <c:v>141.90704892400944</c:v>
                </c:pt>
                <c:pt idx="36">
                  <c:v>144.36815316579373</c:v>
                </c:pt>
                <c:pt idx="37">
                  <c:v>146.83971196778694</c:v>
                </c:pt>
                <c:pt idx="38">
                  <c:v>149.32163630718972</c:v>
                </c:pt>
                <c:pt idx="39">
                  <c:v>151.81383902701126</c:v>
                </c:pt>
                <c:pt idx="40">
                  <c:v>154.31623477431975</c:v>
                </c:pt>
                <c:pt idx="41">
                  <c:v>156.82873994126967</c:v>
                </c:pt>
                <c:pt idx="42">
                  <c:v>159.35127260874586</c:v>
                </c:pt>
                <c:pt idx="43">
                  <c:v>161.88375249247932</c:v>
                </c:pt>
                <c:pt idx="44">
                  <c:v>164.42610089150011</c:v>
                </c:pt>
                <c:pt idx="45">
                  <c:v>166.97824063879452</c:v>
                </c:pt>
                <c:pt idx="46">
                  <c:v>169.54009605405579</c:v>
                </c:pt>
                <c:pt idx="47">
                  <c:v>172.11159289840987</c:v>
                </c:pt>
                <c:pt idx="48">
                  <c:v>174.69265833101642</c:v>
                </c:pt>
                <c:pt idx="49">
                  <c:v>177.28322086744438</c:v>
                </c:pt>
                <c:pt idx="50">
                  <c:v>179.88321033973361</c:v>
                </c:pt>
                <c:pt idx="51">
                  <c:v>182.49255785805514</c:v>
                </c:pt>
                <c:pt idx="52">
                  <c:v>185.11119577388831</c:v>
                </c:pt>
                <c:pt idx="53">
                  <c:v>187.73905764464277</c:v>
                </c:pt>
                <c:pt idx="54">
                  <c:v>190.37607819965007</c:v>
                </c:pt>
                <c:pt idx="55">
                  <c:v>193.02219330746018</c:v>
                </c:pt>
                <c:pt idx="56">
                  <c:v>195.6773399443797</c:v>
                </c:pt>
                <c:pt idx="57">
                  <c:v>198.34145616419292</c:v>
                </c:pt>
                <c:pt idx="58">
                  <c:v>201.01448106900654</c:v>
                </c:pt>
                <c:pt idx="59">
                  <c:v>203.69635478117124</c:v>
                </c:pt>
                <c:pt idx="60">
                  <c:v>206.38701841622398</c:v>
                </c:pt>
                <c:pt idx="61">
                  <c:v>209.08641405680856</c:v>
                </c:pt>
                <c:pt idx="62">
                  <c:v>211.79448472752685</c:v>
                </c:pt>
                <c:pt idx="63">
                  <c:v>214.51117437068257</c:v>
                </c:pt>
                <c:pt idx="64">
                  <c:v>217.23642782287274</c:v>
                </c:pt>
                <c:pt idx="65">
                  <c:v>219.9701907923953</c:v>
                </c:pt>
                <c:pt idx="66">
                  <c:v>222.71240983742922</c:v>
                </c:pt>
                <c:pt idx="67">
                  <c:v>225.46303234496389</c:v>
                </c:pt>
                <c:pt idx="68">
                  <c:v>228.22200651043616</c:v>
                </c:pt>
                <c:pt idx="69">
                  <c:v>230.98928131804891</c:v>
                </c:pt>
                <c:pt idx="70">
                  <c:v>233.76480652174536</c:v>
                </c:pt>
                <c:pt idx="71">
                  <c:v>236.54853262680504</c:v>
                </c:pt>
                <c:pt idx="72">
                  <c:v>239.34041087204099</c:v>
                </c:pt>
                <c:pt idx="73">
                  <c:v>242.14039321257152</c:v>
                </c:pt>
                <c:pt idx="74">
                  <c:v>244.94843230314282</c:v>
                </c:pt>
                <c:pt idx="75">
                  <c:v>247.76448148198105</c:v>
                </c:pt>
                <c:pt idx="76">
                  <c:v>250.58849475515234</c:v>
                </c:pt>
                <c:pt idx="77">
                  <c:v>253.42042678141163</c:v>
                </c:pt>
                <c:pt idx="78">
                  <c:v>256.26023285751614</c:v>
                </c:pt>
                <c:pt idx="79">
                  <c:v>259.1078689039947</c:v>
                </c:pt>
                <c:pt idx="80">
                  <c:v>261.96329145134609</c:v>
                </c:pt>
                <c:pt idx="81">
                  <c:v>264.82645762665481</c:v>
                </c:pt>
                <c:pt idx="82">
                  <c:v>267.69732514060615</c:v>
                </c:pt>
                <c:pt idx="83">
                  <c:v>270.57585227488943</c:v>
                </c:pt>
                <c:pt idx="84">
                  <c:v>273.4619978699688</c:v>
                </c:pt>
                <c:pt idx="85">
                  <c:v>276.35572131321271</c:v>
                </c:pt>
                <c:pt idx="86">
                  <c:v>279.25698252736748</c:v>
                </c:pt>
                <c:pt idx="87">
                  <c:v>282.16574195936079</c:v>
                </c:pt>
                <c:pt idx="88">
                  <c:v>285.08196056942711</c:v>
                </c:pt>
                <c:pt idx="89">
                  <c:v>288.00559982053778</c:v>
                </c:pt>
                <c:pt idx="90">
                  <c:v>290.93662166812993</c:v>
                </c:pt>
                <c:pt idx="91">
                  <c:v>293.87498855012115</c:v>
                </c:pt>
                <c:pt idx="92">
                  <c:v>296.82066337720084</c:v>
                </c:pt>
                <c:pt idx="93">
                  <c:v>299.77360952338603</c:v>
                </c:pt>
                <c:pt idx="94">
                  <c:v>302.73379081683851</c:v>
                </c:pt>
                <c:pt idx="95">
                  <c:v>305.70117153092542</c:v>
                </c:pt>
                <c:pt idx="96">
                  <c:v>308.67571637552425</c:v>
                </c:pt>
                <c:pt idx="97">
                  <c:v>311.65739048855772</c:v>
                </c:pt>
                <c:pt idx="98">
                  <c:v>314.64615942775151</c:v>
                </c:pt>
                <c:pt idx="99">
                  <c:v>317.64198916261012</c:v>
                </c:pt>
                <c:pt idx="100">
                  <c:v>320.64484606660284</c:v>
                </c:pt>
                <c:pt idx="101">
                  <c:v>323.6546969095499</c:v>
                </c:pt>
                <c:pt idx="102">
                  <c:v>326.67150885020612</c:v>
                </c:pt>
                <c:pt idx="103">
                  <c:v>329.69524942903297</c:v>
                </c:pt>
                <c:pt idx="104">
                  <c:v>332.72588656115448</c:v>
                </c:pt>
                <c:pt idx="105">
                  <c:v>335.76338852949169</c:v>
                </c:pt>
                <c:pt idx="106">
                  <c:v>338.80772397806606</c:v>
                </c:pt>
                <c:pt idx="107">
                  <c:v>341.85886190547211</c:v>
                </c:pt>
                <c:pt idx="108">
                  <c:v>344.91677165850967</c:v>
                </c:pt>
                <c:pt idx="109">
                  <c:v>347.9814229259735</c:v>
                </c:pt>
                <c:pt idx="110">
                  <c:v>351.05278573259073</c:v>
                </c:pt>
                <c:pt idx="111">
                  <c:v>354.13083043311178</c:v>
                </c:pt>
                <c:pt idx="112">
                  <c:v>357.2155277065354</c:v>
                </c:pt>
                <c:pt idx="113">
                  <c:v>360.30684855047684</c:v>
                </c:pt>
                <c:pt idx="114">
                  <c:v>363.4047642756687</c:v>
                </c:pt>
                <c:pt idx="115">
                  <c:v>366.50924650058926</c:v>
                </c:pt>
                <c:pt idx="116">
                  <c:v>369.62026714622021</c:v>
                </c:pt>
                <c:pt idx="117">
                  <c:v>372.73779843092319</c:v>
                </c:pt>
                <c:pt idx="118">
                  <c:v>375.8618128654357</c:v>
                </c:pt>
                <c:pt idx="119">
                  <c:v>378.99228324798349</c:v>
                </c:pt>
                <c:pt idx="120">
                  <c:v>382.12918265950202</c:v>
                </c:pt>
                <c:pt idx="121">
                  <c:v>385.27248445897106</c:v>
                </c:pt>
                <c:pt idx="122">
                  <c:v>388.42216227884558</c:v>
                </c:pt>
                <c:pt idx="123">
                  <c:v>391.57819002060131</c:v>
                </c:pt>
                <c:pt idx="124">
                  <c:v>394.74054185036806</c:v>
                </c:pt>
                <c:pt idx="125">
                  <c:v>397.90919219466832</c:v>
                </c:pt>
                <c:pt idx="126">
                  <c:v>401.08411573624289</c:v>
                </c:pt>
                <c:pt idx="127">
                  <c:v>404.26528740997429</c:v>
                </c:pt>
                <c:pt idx="128">
                  <c:v>407.4526823988935</c:v>
                </c:pt>
                <c:pt idx="129">
                  <c:v>410.64627613027551</c:v>
                </c:pt>
                <c:pt idx="130">
                  <c:v>413.8460442718212</c:v>
                </c:pt>
                <c:pt idx="131">
                  <c:v>417.05196272791397</c:v>
                </c:pt>
                <c:pt idx="132">
                  <c:v>420.26400763596394</c:v>
                </c:pt>
                <c:pt idx="133">
                  <c:v>423.48215536282282</c:v>
                </c:pt>
                <c:pt idx="134">
                  <c:v>426.70638250127854</c:v>
                </c:pt>
                <c:pt idx="135">
                  <c:v>429.93666586662209</c:v>
                </c:pt>
                <c:pt idx="136">
                  <c:v>433.1729824932836</c:v>
                </c:pt>
                <c:pt idx="137">
                  <c:v>436.41530963153969</c:v>
                </c:pt>
                <c:pt idx="138">
                  <c:v>439.66362474428871</c:v>
                </c:pt>
                <c:pt idx="139">
                  <c:v>442.91790550389135</c:v>
                </c:pt>
                <c:pt idx="140">
                  <c:v>446.17812978907443</c:v>
                </c:pt>
                <c:pt idx="141">
                  <c:v>449.44427568189587</c:v>
                </c:pt>
                <c:pt idx="142">
                  <c:v>452.7163214647847</c:v>
                </c:pt>
                <c:pt idx="143">
                  <c:v>455.99424561761174</c:v>
                </c:pt>
                <c:pt idx="144">
                  <c:v>459.2780268148444</c:v>
                </c:pt>
                <c:pt idx="145">
                  <c:v>462.56764392274715</c:v>
                </c:pt>
                <c:pt idx="146">
                  <c:v>465.86307599663917</c:v>
                </c:pt>
                <c:pt idx="147">
                  <c:v>469.1643022782041</c:v>
                </c:pt>
                <c:pt idx="148">
                  <c:v>472.47130219285185</c:v>
                </c:pt>
                <c:pt idx="149">
                  <c:v>475.7840553471334</c:v>
                </c:pt>
                <c:pt idx="150">
                  <c:v>479.10254152620485</c:v>
                </c:pt>
                <c:pt idx="151">
                  <c:v>482.42674069133847</c:v>
                </c:pt>
                <c:pt idx="152">
                  <c:v>485.75663297748463</c:v>
                </c:pt>
                <c:pt idx="153">
                  <c:v>489.09219869087269</c:v>
                </c:pt>
                <c:pt idx="154">
                  <c:v>492.43341830666731</c:v>
                </c:pt>
                <c:pt idx="155">
                  <c:v>495.78027246666096</c:v>
                </c:pt>
                <c:pt idx="156">
                  <c:v>499.13274197701105</c:v>
                </c:pt>
                <c:pt idx="157">
                  <c:v>502.49080780602355</c:v>
                </c:pt>
                <c:pt idx="158">
                  <c:v>505.85445108196842</c:v>
                </c:pt>
                <c:pt idx="159">
                  <c:v>509.22365309094511</c:v>
                </c:pt>
                <c:pt idx="160">
                  <c:v>512.59839527478243</c:v>
                </c:pt>
                <c:pt idx="161">
                  <c:v>515.9786592289737</c:v>
                </c:pt>
                <c:pt idx="162">
                  <c:v>519.36442670065594</c:v>
                </c:pt>
                <c:pt idx="163">
                  <c:v>522.75567958662089</c:v>
                </c:pt>
                <c:pt idx="164">
                  <c:v>526.15239993136117</c:v>
                </c:pt>
                <c:pt idx="165">
                  <c:v>529.55456992515747</c:v>
                </c:pt>
                <c:pt idx="166">
                  <c:v>532.96217190218829</c:v>
                </c:pt>
                <c:pt idx="167">
                  <c:v>536.37518833868683</c:v>
                </c:pt>
                <c:pt idx="168">
                  <c:v>539.79360185111909</c:v>
                </c:pt>
                <c:pt idx="169">
                  <c:v>543.21739519440018</c:v>
                </c:pt>
                <c:pt idx="170">
                  <c:v>546.64655126013906</c:v>
                </c:pt>
                <c:pt idx="171">
                  <c:v>550.08105307491439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EP(s) = e^(.57*s)</c:v>
                </c:pt>
              </c:strCache>
            </c:strRef>
          </c:tx>
          <c:marker>
            <c:symbol val="none"/>
          </c:marker>
          <c:xVal>
            <c:numRef>
              <c:f>Sheet1!$A$2:$A$173</c:f>
              <c:numCache>
                <c:formatCode>General</c:formatCode>
                <c:ptCount val="172"/>
                <c:pt idx="0">
                  <c:v>4</c:v>
                </c:pt>
                <c:pt idx="1">
                  <c:v>4.0999999999999996</c:v>
                </c:pt>
                <c:pt idx="2">
                  <c:v>4.2</c:v>
                </c:pt>
                <c:pt idx="3">
                  <c:v>4.3</c:v>
                </c:pt>
                <c:pt idx="4">
                  <c:v>4.4000000000000004</c:v>
                </c:pt>
                <c:pt idx="5">
                  <c:v>4.5</c:v>
                </c:pt>
                <c:pt idx="6">
                  <c:v>4.5999999999999996</c:v>
                </c:pt>
                <c:pt idx="7">
                  <c:v>4.7</c:v>
                </c:pt>
                <c:pt idx="8">
                  <c:v>4.8</c:v>
                </c:pt>
                <c:pt idx="9">
                  <c:v>4.9000000000000004</c:v>
                </c:pt>
                <c:pt idx="10">
                  <c:v>5</c:v>
                </c:pt>
                <c:pt idx="11">
                  <c:v>5.0999999999999996</c:v>
                </c:pt>
                <c:pt idx="12">
                  <c:v>5.2</c:v>
                </c:pt>
                <c:pt idx="13">
                  <c:v>5.3</c:v>
                </c:pt>
                <c:pt idx="14">
                  <c:v>5.4</c:v>
                </c:pt>
                <c:pt idx="15">
                  <c:v>5.4999999999999902</c:v>
                </c:pt>
                <c:pt idx="16">
                  <c:v>5.5999999999999899</c:v>
                </c:pt>
                <c:pt idx="17">
                  <c:v>5.6999999999999904</c:v>
                </c:pt>
                <c:pt idx="18">
                  <c:v>5.7999999999999901</c:v>
                </c:pt>
                <c:pt idx="19">
                  <c:v>5.8999999999999897</c:v>
                </c:pt>
                <c:pt idx="20">
                  <c:v>5.9999999999999902</c:v>
                </c:pt>
                <c:pt idx="21">
                  <c:v>6.0999999999999899</c:v>
                </c:pt>
                <c:pt idx="22">
                  <c:v>6.1999999999999904</c:v>
                </c:pt>
                <c:pt idx="23">
                  <c:v>6.2999999999999901</c:v>
                </c:pt>
                <c:pt idx="24">
                  <c:v>6.3999999999999897</c:v>
                </c:pt>
                <c:pt idx="25">
                  <c:v>6.4999999999999902</c:v>
                </c:pt>
                <c:pt idx="26">
                  <c:v>6.5999999999999899</c:v>
                </c:pt>
                <c:pt idx="27">
                  <c:v>6.6999999999999904</c:v>
                </c:pt>
                <c:pt idx="28">
                  <c:v>6.7999999999999901</c:v>
                </c:pt>
                <c:pt idx="29">
                  <c:v>6.8999999999999897</c:v>
                </c:pt>
                <c:pt idx="30">
                  <c:v>6.9999999999999902</c:v>
                </c:pt>
                <c:pt idx="31">
                  <c:v>7.0999999999999899</c:v>
                </c:pt>
                <c:pt idx="32">
                  <c:v>7.1999999999999904</c:v>
                </c:pt>
                <c:pt idx="33">
                  <c:v>7.2999999999999901</c:v>
                </c:pt>
                <c:pt idx="34">
                  <c:v>7.3999999999999897</c:v>
                </c:pt>
                <c:pt idx="35">
                  <c:v>7.4999999999999902</c:v>
                </c:pt>
                <c:pt idx="36">
                  <c:v>7.5999999999999899</c:v>
                </c:pt>
                <c:pt idx="37">
                  <c:v>7.6999999999999904</c:v>
                </c:pt>
                <c:pt idx="38">
                  <c:v>7.7999999999999901</c:v>
                </c:pt>
                <c:pt idx="39">
                  <c:v>7.8999999999999897</c:v>
                </c:pt>
                <c:pt idx="40">
                  <c:v>7.9999999999999902</c:v>
                </c:pt>
                <c:pt idx="41">
                  <c:v>8.0999999999999908</c:v>
                </c:pt>
                <c:pt idx="42">
                  <c:v>8.1999999999999904</c:v>
                </c:pt>
                <c:pt idx="43">
                  <c:v>8.2999999999999794</c:v>
                </c:pt>
                <c:pt idx="44">
                  <c:v>8.3999999999999808</c:v>
                </c:pt>
                <c:pt idx="45">
                  <c:v>8.4999999999999805</c:v>
                </c:pt>
                <c:pt idx="46">
                  <c:v>8.5999999999999801</c:v>
                </c:pt>
                <c:pt idx="47">
                  <c:v>8.6999999999999797</c:v>
                </c:pt>
                <c:pt idx="48">
                  <c:v>8.7999999999999794</c:v>
                </c:pt>
                <c:pt idx="49">
                  <c:v>8.8999999999999808</c:v>
                </c:pt>
                <c:pt idx="50">
                  <c:v>8.9999999999999805</c:v>
                </c:pt>
                <c:pt idx="51">
                  <c:v>9.0999999999999801</c:v>
                </c:pt>
                <c:pt idx="52">
                  <c:v>9.1999999999999797</c:v>
                </c:pt>
                <c:pt idx="53">
                  <c:v>9.2999999999999794</c:v>
                </c:pt>
                <c:pt idx="54">
                  <c:v>9.3999999999999808</c:v>
                </c:pt>
                <c:pt idx="55">
                  <c:v>9.4999999999999805</c:v>
                </c:pt>
                <c:pt idx="56">
                  <c:v>9.5999999999999801</c:v>
                </c:pt>
                <c:pt idx="57">
                  <c:v>9.6999999999999797</c:v>
                </c:pt>
                <c:pt idx="58">
                  <c:v>9.7999999999999794</c:v>
                </c:pt>
                <c:pt idx="59">
                  <c:v>9.8999999999999808</c:v>
                </c:pt>
                <c:pt idx="60">
                  <c:v>9.9999999999999805</c:v>
                </c:pt>
                <c:pt idx="61">
                  <c:v>10.1</c:v>
                </c:pt>
                <c:pt idx="62">
                  <c:v>10.199999999999999</c:v>
                </c:pt>
                <c:pt idx="63">
                  <c:v>10.3</c:v>
                </c:pt>
                <c:pt idx="64">
                  <c:v>10.4</c:v>
                </c:pt>
                <c:pt idx="65">
                  <c:v>10.5</c:v>
                </c:pt>
                <c:pt idx="66">
                  <c:v>10.6</c:v>
                </c:pt>
                <c:pt idx="67">
                  <c:v>10.7</c:v>
                </c:pt>
                <c:pt idx="68">
                  <c:v>10.8</c:v>
                </c:pt>
                <c:pt idx="69">
                  <c:v>10.9</c:v>
                </c:pt>
                <c:pt idx="70">
                  <c:v>11</c:v>
                </c:pt>
                <c:pt idx="71">
                  <c:v>11.1</c:v>
                </c:pt>
                <c:pt idx="72">
                  <c:v>11.2</c:v>
                </c:pt>
                <c:pt idx="73">
                  <c:v>11.3</c:v>
                </c:pt>
                <c:pt idx="74">
                  <c:v>11.4</c:v>
                </c:pt>
                <c:pt idx="75">
                  <c:v>11.5</c:v>
                </c:pt>
                <c:pt idx="76">
                  <c:v>11.6</c:v>
                </c:pt>
                <c:pt idx="77">
                  <c:v>11.7</c:v>
                </c:pt>
                <c:pt idx="78">
                  <c:v>11.8</c:v>
                </c:pt>
                <c:pt idx="79">
                  <c:v>11.9</c:v>
                </c:pt>
                <c:pt idx="80">
                  <c:v>12</c:v>
                </c:pt>
                <c:pt idx="81">
                  <c:v>12.1</c:v>
                </c:pt>
                <c:pt idx="82">
                  <c:v>12.2</c:v>
                </c:pt>
                <c:pt idx="83">
                  <c:v>12.3</c:v>
                </c:pt>
                <c:pt idx="84">
                  <c:v>12.4</c:v>
                </c:pt>
                <c:pt idx="85">
                  <c:v>12.5</c:v>
                </c:pt>
                <c:pt idx="86">
                  <c:v>12.6</c:v>
                </c:pt>
                <c:pt idx="87">
                  <c:v>12.7</c:v>
                </c:pt>
                <c:pt idx="88">
                  <c:v>12.8</c:v>
                </c:pt>
                <c:pt idx="89">
                  <c:v>12.9</c:v>
                </c:pt>
                <c:pt idx="90">
                  <c:v>13</c:v>
                </c:pt>
                <c:pt idx="91">
                  <c:v>13.1</c:v>
                </c:pt>
                <c:pt idx="92">
                  <c:v>13.2</c:v>
                </c:pt>
                <c:pt idx="93">
                  <c:v>13.3</c:v>
                </c:pt>
                <c:pt idx="94">
                  <c:v>13.4</c:v>
                </c:pt>
                <c:pt idx="95">
                  <c:v>13.5</c:v>
                </c:pt>
                <c:pt idx="96">
                  <c:v>13.6</c:v>
                </c:pt>
                <c:pt idx="97">
                  <c:v>13.7</c:v>
                </c:pt>
                <c:pt idx="98">
                  <c:v>13.8</c:v>
                </c:pt>
                <c:pt idx="99">
                  <c:v>13.9</c:v>
                </c:pt>
                <c:pt idx="100">
                  <c:v>14</c:v>
                </c:pt>
                <c:pt idx="101">
                  <c:v>14.1</c:v>
                </c:pt>
                <c:pt idx="102">
                  <c:v>14.2</c:v>
                </c:pt>
                <c:pt idx="103">
                  <c:v>14.3</c:v>
                </c:pt>
                <c:pt idx="104">
                  <c:v>14.4</c:v>
                </c:pt>
                <c:pt idx="105">
                  <c:v>14.5</c:v>
                </c:pt>
                <c:pt idx="106">
                  <c:v>14.6</c:v>
                </c:pt>
                <c:pt idx="107">
                  <c:v>14.7</c:v>
                </c:pt>
                <c:pt idx="108">
                  <c:v>14.8</c:v>
                </c:pt>
                <c:pt idx="109">
                  <c:v>14.9</c:v>
                </c:pt>
                <c:pt idx="110">
                  <c:v>15</c:v>
                </c:pt>
                <c:pt idx="111">
                  <c:v>15.1</c:v>
                </c:pt>
                <c:pt idx="112">
                  <c:v>15.2</c:v>
                </c:pt>
                <c:pt idx="113">
                  <c:v>15.3</c:v>
                </c:pt>
                <c:pt idx="114">
                  <c:v>15.4</c:v>
                </c:pt>
                <c:pt idx="115">
                  <c:v>15.5</c:v>
                </c:pt>
                <c:pt idx="116">
                  <c:v>15.6</c:v>
                </c:pt>
                <c:pt idx="117">
                  <c:v>15.7</c:v>
                </c:pt>
                <c:pt idx="118">
                  <c:v>15.8</c:v>
                </c:pt>
                <c:pt idx="119">
                  <c:v>15.9</c:v>
                </c:pt>
                <c:pt idx="120">
                  <c:v>16</c:v>
                </c:pt>
                <c:pt idx="121">
                  <c:v>16.100000000000001</c:v>
                </c:pt>
                <c:pt idx="122">
                  <c:v>16.2</c:v>
                </c:pt>
                <c:pt idx="123">
                  <c:v>16.3</c:v>
                </c:pt>
                <c:pt idx="124">
                  <c:v>16.399999999999999</c:v>
                </c:pt>
                <c:pt idx="125">
                  <c:v>16.5</c:v>
                </c:pt>
                <c:pt idx="126">
                  <c:v>16.600000000000001</c:v>
                </c:pt>
                <c:pt idx="127">
                  <c:v>16.7</c:v>
                </c:pt>
                <c:pt idx="128">
                  <c:v>16.8</c:v>
                </c:pt>
                <c:pt idx="129">
                  <c:v>16.899999999999999</c:v>
                </c:pt>
                <c:pt idx="130">
                  <c:v>17</c:v>
                </c:pt>
                <c:pt idx="131">
                  <c:v>17.100000000000001</c:v>
                </c:pt>
                <c:pt idx="132">
                  <c:v>17.2</c:v>
                </c:pt>
                <c:pt idx="133">
                  <c:v>17.3</c:v>
                </c:pt>
                <c:pt idx="134">
                  <c:v>17.399999999999999</c:v>
                </c:pt>
                <c:pt idx="135">
                  <c:v>17.5</c:v>
                </c:pt>
                <c:pt idx="136">
                  <c:v>17.600000000000001</c:v>
                </c:pt>
                <c:pt idx="137">
                  <c:v>17.7</c:v>
                </c:pt>
                <c:pt idx="138">
                  <c:v>17.8</c:v>
                </c:pt>
                <c:pt idx="139">
                  <c:v>17.899999999999999</c:v>
                </c:pt>
                <c:pt idx="140">
                  <c:v>18</c:v>
                </c:pt>
                <c:pt idx="141">
                  <c:v>18.099999999999898</c:v>
                </c:pt>
                <c:pt idx="142">
                  <c:v>18.1999999999999</c:v>
                </c:pt>
                <c:pt idx="143">
                  <c:v>18.299999999999901</c:v>
                </c:pt>
                <c:pt idx="144">
                  <c:v>18.399999999999899</c:v>
                </c:pt>
                <c:pt idx="145">
                  <c:v>18.499999999999901</c:v>
                </c:pt>
                <c:pt idx="146">
                  <c:v>18.599999999999898</c:v>
                </c:pt>
                <c:pt idx="147">
                  <c:v>18.6999999999999</c:v>
                </c:pt>
                <c:pt idx="148">
                  <c:v>18.799999999999901</c:v>
                </c:pt>
                <c:pt idx="149">
                  <c:v>18.899999999999899</c:v>
                </c:pt>
                <c:pt idx="150">
                  <c:v>18.999999999999901</c:v>
                </c:pt>
                <c:pt idx="151">
                  <c:v>19.099999999999898</c:v>
                </c:pt>
                <c:pt idx="152">
                  <c:v>19.1999999999999</c:v>
                </c:pt>
                <c:pt idx="153">
                  <c:v>19.299999999999901</c:v>
                </c:pt>
                <c:pt idx="154">
                  <c:v>19.399999999999899</c:v>
                </c:pt>
                <c:pt idx="155">
                  <c:v>19.499999999999901</c:v>
                </c:pt>
                <c:pt idx="156">
                  <c:v>19.599999999999898</c:v>
                </c:pt>
                <c:pt idx="157">
                  <c:v>19.6999999999999</c:v>
                </c:pt>
                <c:pt idx="158">
                  <c:v>19.799999999999901</c:v>
                </c:pt>
                <c:pt idx="159">
                  <c:v>19.899999999999899</c:v>
                </c:pt>
                <c:pt idx="160">
                  <c:v>19.999999999999901</c:v>
                </c:pt>
                <c:pt idx="161">
                  <c:v>20.099999999999898</c:v>
                </c:pt>
                <c:pt idx="162">
                  <c:v>20.1999999999999</c:v>
                </c:pt>
                <c:pt idx="163">
                  <c:v>20.299999999999901</c:v>
                </c:pt>
                <c:pt idx="164">
                  <c:v>20.399999999999899</c:v>
                </c:pt>
                <c:pt idx="165">
                  <c:v>20.499999999999901</c:v>
                </c:pt>
                <c:pt idx="166">
                  <c:v>20.599999999999898</c:v>
                </c:pt>
                <c:pt idx="167">
                  <c:v>20.6999999999999</c:v>
                </c:pt>
                <c:pt idx="168">
                  <c:v>20.799999999999901</c:v>
                </c:pt>
                <c:pt idx="169">
                  <c:v>20.899999999999899</c:v>
                </c:pt>
                <c:pt idx="170">
                  <c:v>20.999999999999901</c:v>
                </c:pt>
                <c:pt idx="171">
                  <c:v>21.099999999999898</c:v>
                </c:pt>
              </c:numCache>
            </c:numRef>
          </c:xVal>
          <c:yVal>
            <c:numRef>
              <c:f>Sheet1!$E$2:$E$173</c:f>
              <c:numCache>
                <c:formatCode>General</c:formatCode>
                <c:ptCount val="172"/>
                <c:pt idx="0">
                  <c:v>9.7766804095289039</c:v>
                </c:pt>
                <c:pt idx="1">
                  <c:v>10.35013952192763</c:v>
                </c:pt>
                <c:pt idx="2">
                  <c:v>10.957235343292789</c:v>
                </c:pt>
                <c:pt idx="3">
                  <c:v>11.599940862047841</c:v>
                </c:pt>
                <c:pt idx="4">
                  <c:v>12.280344793851139</c:v>
                </c:pt>
                <c:pt idx="5">
                  <c:v>13.000658369670637</c:v>
                </c:pt>
                <c:pt idx="6">
                  <c:v>13.763222522018703</c:v>
                </c:pt>
                <c:pt idx="7">
                  <c:v>14.570515492701313</c:v>
                </c:pt>
                <c:pt idx="8">
                  <c:v>15.425160886805896</c:v>
                </c:pt>
                <c:pt idx="9">
                  <c:v>16.329936199102473</c:v>
                </c:pt>
                <c:pt idx="10">
                  <c:v>17.287781840567632</c:v>
                </c:pt>
                <c:pt idx="11">
                  <c:v>18.301810694366736</c:v>
                </c:pt>
                <c:pt idx="12">
                  <c:v>19.375318232349855</c:v>
                </c:pt>
                <c:pt idx="13">
                  <c:v>20.511793224939034</c:v>
                </c:pt>
                <c:pt idx="14">
                  <c:v>21.714929079212769</c:v>
                </c:pt>
                <c:pt idx="15">
                  <c:v>22.988635842034672</c:v>
                </c:pt>
                <c:pt idx="16">
                  <c:v>24.337052907236252</c:v>
                </c:pt>
                <c:pt idx="17">
                  <c:v>25.764562468148366</c:v>
                </c:pt>
                <c:pt idx="18">
                  <c:v>27.275803759203082</c:v>
                </c:pt>
                <c:pt idx="19">
                  <c:v>28.875688132887763</c:v>
                </c:pt>
                <c:pt idx="20">
                  <c:v>30.56941502105003</c:v>
                </c:pt>
                <c:pt idx="21">
                  <c:v>32.362488832426095</c:v>
                </c:pt>
                <c:pt idx="22">
                  <c:v>34.260736841307363</c:v>
                </c:pt>
                <c:pt idx="23">
                  <c:v>36.270328125481214</c:v>
                </c:pt>
                <c:pt idx="24">
                  <c:v>38.397793614992011</c:v>
                </c:pt>
                <c:pt idx="25">
                  <c:v>40.650047316878542</c:v>
                </c:pt>
                <c:pt idx="26">
                  <c:v>43.034408784865455</c:v>
                </c:pt>
                <c:pt idx="27">
                  <c:v>45.558626907032981</c:v>
                </c:pt>
                <c:pt idx="28">
                  <c:v>48.230905088771237</c:v>
                </c:pt>
                <c:pt idx="29">
                  <c:v>51.059927912861532</c:v>
                </c:pt>
                <c:pt idx="30">
                  <c:v>54.054889363326261</c:v>
                </c:pt>
                <c:pt idx="31">
                  <c:v>57.225522704771237</c:v>
                </c:pt>
                <c:pt idx="32">
                  <c:v>60.582132114325702</c:v>
                </c:pt>
                <c:pt idx="33">
                  <c:v>64.13562616897876</c:v>
                </c:pt>
                <c:pt idx="34">
                  <c:v>67.897553297143006</c:v>
                </c:pt>
                <c:pt idx="35">
                  <c:v>71.880139309658617</c:v>
                </c:pt>
                <c:pt idx="36">
                  <c:v>76.096327132208046</c:v>
                </c:pt>
                <c:pt idx="37">
                  <c:v>80.55981886826882</c:v>
                </c:pt>
                <c:pt idx="38">
                  <c:v>85.28512032930179</c:v>
                </c:pt>
                <c:pt idx="39">
                  <c:v>90.287588176894758</c:v>
                </c:pt>
                <c:pt idx="40">
                  <c:v>95.583479830065727</c:v>
                </c:pt>
                <c:pt idx="41">
                  <c:v>101.19000629992021</c:v>
                </c:pt>
                <c:pt idx="42">
                  <c:v>107.12538812336774</c:v>
                </c:pt>
                <c:pt idx="43">
                  <c:v>113.40891457767559</c:v>
                </c:pt>
                <c:pt idx="44">
                  <c:v>120.06100636830335</c:v>
                </c:pt>
                <c:pt idx="45">
                  <c:v>127.10328199373542</c:v>
                </c:pt>
                <c:pt idx="46">
                  <c:v>134.55862800300579</c:v>
                </c:pt>
                <c:pt idx="47">
                  <c:v>142.45127337422866</c:v>
                </c:pt>
                <c:pt idx="48">
                  <c:v>150.80686825586488</c:v>
                </c:pt>
                <c:pt idx="49">
                  <c:v>159.65256732662027</c:v>
                </c:pt>
                <c:pt idx="50">
                  <c:v>169.01711804488522</c:v>
                </c:pt>
                <c:pt idx="51">
                  <c:v>178.93095407451978</c:v>
                </c:pt>
                <c:pt idx="52">
                  <c:v>189.42629419060083</c:v>
                </c:pt>
                <c:pt idx="53">
                  <c:v>200.53724698656683</c:v>
                </c:pt>
                <c:pt idx="54">
                  <c:v>212.29992172304674</c:v>
                </c:pt>
                <c:pt idx="55">
                  <c:v>224.75254567861316</c:v>
                </c:pt>
                <c:pt idx="56">
                  <c:v>237.93558838384374</c:v>
                </c:pt>
                <c:pt idx="57">
                  <c:v>251.89189314242833</c:v>
                </c:pt>
                <c:pt idx="58">
                  <c:v>266.66681626675404</c:v>
                </c:pt>
                <c:pt idx="59">
                  <c:v>282.3083744804685</c:v>
                </c:pt>
                <c:pt idx="60">
                  <c:v>298.86740096705682</c:v>
                </c:pt>
                <c:pt idx="61">
                  <c:v>316.39771057157992</c:v>
                </c:pt>
                <c:pt idx="62">
                  <c:v>334.95627469243664</c:v>
                </c:pt>
                <c:pt idx="63">
                  <c:v>354.6034064315794</c:v>
                </c:pt>
                <c:pt idx="64">
                  <c:v>375.40295660482872</c:v>
                </c:pt>
                <c:pt idx="65">
                  <c:v>397.42252124935152</c:v>
                </c:pt>
                <c:pt idx="66">
                  <c:v>420.73366130265487</c:v>
                </c:pt>
                <c:pt idx="67">
                  <c:v>445.41213516702811</c:v>
                </c:pt>
                <c:pt idx="68">
                  <c:v>471.53814491524031</c:v>
                </c:pt>
                <c:pt idx="69">
                  <c:v>499.19659693763469</c:v>
                </c:pt>
                <c:pt idx="70">
                  <c:v>528.47737787768722</c:v>
                </c:pt>
                <c:pt idx="71">
                  <c:v>559.47564675279159</c:v>
                </c:pt>
                <c:pt idx="72">
                  <c:v>592.29214420962342</c:v>
                </c:pt>
                <c:pt idx="73">
                  <c:v>627.03351991912746</c:v>
                </c:pt>
                <c:pt idx="74">
                  <c:v>663.8126791751265</c:v>
                </c:pt>
                <c:pt idx="75">
                  <c:v>702.74914982295195</c:v>
                </c:pt>
                <c:pt idx="76">
                  <c:v>743.96947071056547</c:v>
                </c:pt>
                <c:pt idx="77">
                  <c:v>787.60760292460463</c:v>
                </c:pt>
                <c:pt idx="78">
                  <c:v>833.80536514780556</c:v>
                </c:pt>
                <c:pt idx="79">
                  <c:v>882.71289455266549</c:v>
                </c:pt>
                <c:pt idx="80">
                  <c:v>934.48913472921015</c:v>
                </c:pt>
                <c:pt idx="81">
                  <c:v>989.30235223254112</c:v>
                </c:pt>
                <c:pt idx="82">
                  <c:v>1047.3306834289147</c:v>
                </c:pt>
                <c:pt idx="83">
                  <c:v>1108.762713417512</c:v>
                </c:pt>
                <c:pt idx="84">
                  <c:v>1173.7980889093292</c:v>
                </c:pt>
                <c:pt idx="85">
                  <c:v>1242.6481670549947</c:v>
                </c:pt>
                <c:pt idx="86">
                  <c:v>1315.5367023300887</c:v>
                </c:pt>
                <c:pt idx="87">
                  <c:v>1392.7005737102829</c:v>
                </c:pt>
                <c:pt idx="88">
                  <c:v>1474.3905544995382</c:v>
                </c:pt>
                <c:pt idx="89">
                  <c:v>1560.8721273131798</c:v>
                </c:pt>
                <c:pt idx="90">
                  <c:v>1652.4263468644817</c:v>
                </c:pt>
                <c:pt idx="91">
                  <c:v>1749.3507533586928</c:v>
                </c:pt>
                <c:pt idx="92">
                  <c:v>1851.9603394629262</c:v>
                </c:pt>
                <c:pt idx="93">
                  <c:v>1960.5885739944504</c:v>
                </c:pt>
                <c:pt idx="94">
                  <c:v>2075.5884856542534</c:v>
                </c:pt>
                <c:pt idx="95">
                  <c:v>2197.3338103278716</c:v>
                </c:pt>
                <c:pt idx="96">
                  <c:v>2326.2202056820838</c:v>
                </c:pt>
                <c:pt idx="97">
                  <c:v>2462.666537004754</c:v>
                </c:pt>
                <c:pt idx="98">
                  <c:v>2607.1162384666491</c:v>
                </c:pt>
                <c:pt idx="99">
                  <c:v>2760.0387542291764</c:v>
                </c:pt>
                <c:pt idx="100">
                  <c:v>2921.9310640814765</c:v>
                </c:pt>
                <c:pt idx="101">
                  <c:v>3093.3192985649598</c:v>
                </c:pt>
                <c:pt idx="102">
                  <c:v>3274.7604488343286</c:v>
                </c:pt>
                <c:pt idx="103">
                  <c:v>3466.8441768118391</c:v>
                </c:pt>
                <c:pt idx="104">
                  <c:v>3670.1947315176594</c:v>
                </c:pt>
                <c:pt idx="105">
                  <c:v>3885.4729778041174</c:v>
                </c:pt>
                <c:pt idx="106">
                  <c:v>4113.3785440870361</c:v>
                </c:pt>
                <c:pt idx="107">
                  <c:v>4354.6520960539256</c:v>
                </c:pt>
                <c:pt idx="108">
                  <c:v>4610.0777437384331</c:v>
                </c:pt>
                <c:pt idx="109">
                  <c:v>4880.4855897836715</c:v>
                </c:pt>
                <c:pt idx="110">
                  <c:v>5166.7544271759853</c:v>
                </c:pt>
                <c:pt idx="111">
                  <c:v>5469.8145952165332</c:v>
                </c:pt>
                <c:pt idx="112">
                  <c:v>5790.6510030120953</c:v>
                </c:pt>
                <c:pt idx="113">
                  <c:v>6130.3063303112876</c:v>
                </c:pt>
                <c:pt idx="114">
                  <c:v>6489.8844160883509</c:v>
                </c:pt>
                <c:pt idx="115">
                  <c:v>6870.5538458871433</c:v>
                </c:pt>
                <c:pt idx="116">
                  <c:v>7273.5517495835757</c:v>
                </c:pt>
                <c:pt idx="117">
                  <c:v>7700.1878219089976</c:v>
                </c:pt>
                <c:pt idx="118">
                  <c:v>8151.8485788006483</c:v>
                </c:pt>
                <c:pt idx="119">
                  <c:v>8630.0018634115931</c:v>
                </c:pt>
                <c:pt idx="120">
                  <c:v>9136.2016164246797</c:v>
                </c:pt>
                <c:pt idx="121">
                  <c:v>9672.0929261727506</c:v>
                </c:pt>
                <c:pt idx="122">
                  <c:v>10239.417374977984</c:v>
                </c:pt>
                <c:pt idx="123">
                  <c:v>10840.018699085105</c:v>
                </c:pt>
                <c:pt idx="124">
                  <c:v>11475.848780582301</c:v>
                </c:pt>
                <c:pt idx="125">
                  <c:v>12148.973990783572</c:v>
                </c:pt>
                <c:pt idx="126">
                  <c:v>12861.581905686839</c:v>
                </c:pt>
                <c:pt idx="127">
                  <c:v>13615.988415332982</c:v>
                </c:pt>
                <c:pt idx="128">
                  <c:v>14414.645250170084</c:v>
                </c:pt>
                <c:pt idx="129">
                  <c:v>15260.147948882463</c:v>
                </c:pt>
                <c:pt idx="130">
                  <c:v>16155.244293579399</c:v>
                </c:pt>
                <c:pt idx="131">
                  <c:v>17102.843239756585</c:v>
                </c:pt>
                <c:pt idx="132">
                  <c:v>18106.02437005168</c:v>
                </c:pt>
                <c:pt idx="133">
                  <c:v>19168.047902517745</c:v>
                </c:pt>
                <c:pt idx="134">
                  <c:v>20292.365285939657</c:v>
                </c:pt>
                <c:pt idx="135">
                  <c:v>21482.63041662801</c:v>
                </c:pt>
                <c:pt idx="136">
                  <c:v>22742.711513142352</c:v>
                </c:pt>
                <c:pt idx="137">
                  <c:v>24076.703687536756</c:v>
                </c:pt>
                <c:pt idx="138">
                  <c:v>25488.94225398156</c:v>
                </c:pt>
                <c:pt idx="139">
                  <c:v>26984.016818012915</c:v>
                </c:pt>
                <c:pt idx="140">
                  <c:v>28566.786192199328</c:v>
                </c:pt>
                <c:pt idx="141">
                  <c:v>30242.394186695998</c:v>
                </c:pt>
                <c:pt idx="142">
                  <c:v>32016.286326016827</c:v>
                </c:pt>
                <c:pt idx="143">
                  <c:v>33894.227546323724</c:v>
                </c:pt>
                <c:pt idx="144">
                  <c:v>35882.320930782778</c:v>
                </c:pt>
                <c:pt idx="145">
                  <c:v>37987.027543849334</c:v>
                </c:pt>
                <c:pt idx="146">
                  <c:v>40215.187428949946</c:v>
                </c:pt>
                <c:pt idx="147">
                  <c:v>42574.041837801946</c:v>
                </c:pt>
                <c:pt idx="148">
                  <c:v>45071.256763610167</c:v>
                </c:pt>
                <c:pt idx="149">
                  <c:v>47714.947854623315</c:v>
                </c:pt>
                <c:pt idx="150">
                  <c:v>50513.706789015385</c:v>
                </c:pt>
                <c:pt idx="151">
                  <c:v>53476.629196805683</c:v>
                </c:pt>
                <c:pt idx="152">
                  <c:v>56613.344219564002</c:v>
                </c:pt>
                <c:pt idx="153">
                  <c:v>59934.045803961955</c:v>
                </c:pt>
                <c:pt idx="154">
                  <c:v>63449.525830874278</c:v>
                </c:pt>
                <c:pt idx="155">
                  <c:v>67171.209187694447</c:v>
                </c:pt>
                <c:pt idx="156">
                  <c:v>71111.190897844353</c:v>
                </c:pt>
                <c:pt idx="157">
                  <c:v>75282.275428146546</c:v>
                </c:pt>
                <c:pt idx="158">
                  <c:v>79698.018301801756</c:v>
                </c:pt>
                <c:pt idx="159">
                  <c:v>84372.770152209225</c:v>
                </c:pt>
                <c:pt idx="160">
                  <c:v>89321.723360800344</c:v>
                </c:pt>
                <c:pt idx="161">
                  <c:v>94560.961430450639</c:v>
                </c:pt>
                <c:pt idx="162">
                  <c:v>100107.51125493157</c:v>
                </c:pt>
                <c:pt idx="163">
                  <c:v>105979.39845426627</c:v>
                </c:pt>
                <c:pt idx="164">
                  <c:v>112195.7059558287</c:v>
                </c:pt>
                <c:pt idx="165">
                  <c:v>118776.63601156311</c:v>
                </c:pt>
                <c:pt idx="166">
                  <c:v>125743.57585287251</c:v>
                </c:pt>
                <c:pt idx="167">
                  <c:v>133119.16719655108</c:v>
                </c:pt>
                <c:pt idx="168">
                  <c:v>140927.37982763891</c:v>
                </c:pt>
                <c:pt idx="169">
                  <c:v>149193.5894983433</c:v>
                </c:pt>
                <c:pt idx="170">
                  <c:v>157944.66039618227</c:v>
                </c:pt>
                <c:pt idx="171">
                  <c:v>167209.03244936216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279680"/>
        <c:axId val="88285568"/>
      </c:scatterChart>
      <c:valAx>
        <c:axId val="88279680"/>
        <c:scaling>
          <c:orientation val="minMax"/>
          <c:max val="15"/>
          <c:min val="4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8285568"/>
        <c:crosses val="autoZero"/>
        <c:crossBetween val="midCat"/>
      </c:valAx>
      <c:valAx>
        <c:axId val="88285568"/>
        <c:scaling>
          <c:orientation val="minMax"/>
          <c:max val="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8279680"/>
        <c:crosses val="autoZero"/>
        <c:crossBetween val="midCat"/>
      </c:valAx>
    </c:plotArea>
    <c:legend>
      <c:legendPos val="b"/>
      <c:overlay val="0"/>
      <c:txPr>
        <a:bodyPr/>
        <a:lstStyle/>
        <a:p>
          <a:pPr>
            <a:defRPr sz="18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0.08184</cdr:x>
      <cdr:y>0.47652</cdr:y>
    </cdr:from>
    <cdr:to>
      <cdr:x>0.25301</cdr:x>
      <cdr:y>0.64157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2239" y="2120385"/>
          <a:ext cx="1447800" cy="7344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f</a:t>
          </a:r>
          <a:r>
            <a:rPr lang="en-US" sz="1800" dirty="0" smtClean="0"/>
            <a:t>at-tailed hyperbolic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AEE365E-8A78-466B-ACF3-8065AF63298D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D94D408-F7C3-43C6-9E12-CBD333D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0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52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362200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(#)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3656"/>
            <a:ext cx="2758866" cy="164514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867400" y="457200"/>
            <a:ext cx="2743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u="none" dirty="0" smtClean="0">
                <a:solidFill>
                  <a:srgbClr val="002060"/>
                </a:solidFill>
              </a:rPr>
              <a:t>www.dcp-3.org</a:t>
            </a:r>
          </a:p>
          <a:p>
            <a:pPr algn="r"/>
            <a:r>
              <a:rPr lang="en-US" sz="2600" baseline="0" dirty="0" smtClean="0">
                <a:solidFill>
                  <a:srgbClr val="002060"/>
                </a:solidFill>
              </a:rPr>
              <a:t>info@dcp-3.org </a:t>
            </a:r>
            <a:endParaRPr lang="en-US" sz="2600" dirty="0">
              <a:solidFill>
                <a:srgbClr val="002060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981200"/>
            <a:ext cx="8610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5/11/16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2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87466" y="274638"/>
            <a:ext cx="5699334" cy="1143000"/>
          </a:xfrm>
        </p:spPr>
        <p:txBody>
          <a:bodyPr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3656"/>
            <a:ext cx="2758866" cy="164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20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CFD4A-D6EE-4E99-9A4F-609AB0C6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p-3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Pandemic Influenza Risk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696200" cy="27749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Presentation by:</a:t>
            </a:r>
          </a:p>
          <a:p>
            <a:r>
              <a:rPr lang="en-US" sz="3500" dirty="0" smtClean="0"/>
              <a:t>Dean T. Jamison</a:t>
            </a:r>
          </a:p>
          <a:p>
            <a:r>
              <a:rPr lang="en-US" sz="2800" dirty="0" smtClean="0"/>
              <a:t>University of California, San Francisco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University of California, San Francisco</a:t>
            </a:r>
          </a:p>
          <a:p>
            <a:r>
              <a:rPr lang="en-US" sz="2800" dirty="0" smtClean="0"/>
              <a:t>May 11, 2016</a:t>
            </a:r>
            <a:endParaRPr lang="en-US" sz="2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5/11/16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40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For severity ≥ 4 : Hyperbolic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r(s</a:t>
            </a:r>
            <a:r>
              <a:rPr lang="en-US" sz="4000" dirty="0"/>
              <a:t>) = [ 1 + m( 1 – f )s ] </a:t>
            </a:r>
            <a:r>
              <a:rPr lang="en-US" sz="4000" baseline="30000" dirty="0"/>
              <a:t>- [ 1 + 1 / ( 1 – f ) ] </a:t>
            </a:r>
            <a:endParaRPr lang="en-US" sz="4000" baseline="30000" dirty="0" smtClean="0"/>
          </a:p>
          <a:p>
            <a:pPr marL="0" indent="0" algn="ctr">
              <a:buNone/>
            </a:pPr>
            <a:r>
              <a:rPr lang="en-US" sz="4000" dirty="0"/>
              <a:t>e</a:t>
            </a:r>
            <a:r>
              <a:rPr lang="en-US" sz="4000" dirty="0" smtClean="0"/>
              <a:t>xpectation of s = m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= 0.56</a:t>
            </a:r>
          </a:p>
          <a:p>
            <a:pPr marL="0" indent="0" algn="ctr">
              <a:buNone/>
            </a:pPr>
            <a:r>
              <a:rPr lang="en-US" sz="4000" dirty="0"/>
              <a:t>f</a:t>
            </a:r>
            <a:r>
              <a:rPr lang="en-US" sz="4000" dirty="0" smtClean="0"/>
              <a:t>atness parameter = f = -2.0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21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4000" dirty="0" smtClean="0"/>
                  <a:t>s</a:t>
                </a:r>
                <a:r>
                  <a:rPr lang="en-US" sz="4000" baseline="30000" dirty="0"/>
                  <a:t>*</a:t>
                </a:r>
                <a:r>
                  <a:rPr lang="en-US" sz="4000" dirty="0"/>
                  <a:t>(4) = 0.56 -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40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400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400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 </m:t>
                        </m:r>
                        <m:eqArr>
                          <m:eqArr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eqArrPr>
                          <m:e/>
                          <m:e>
                            <m:sSubSup>
                              <m:sSubSupPr>
                                <m:ctrlPr>
                                  <a:rPr lang="en-US" sz="40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4000" i="1">
                                    <a:latin typeface="Cambria Math" panose="02040503050406030204" pitchFamily="18" charset="0"/>
                                  </a:rPr>
                                  <m:t>(1+3</m:t>
                                </m:r>
                                <m:r>
                                  <a:rPr lang="en-US" sz="4000" i="1">
                                    <a:latin typeface="Cambria Math" panose="02040503050406030204" pitchFamily="18" charset="0"/>
                                  </a:rPr>
                                  <m:t>𝑚𝑠</m:t>
                                </m:r>
                                <m:r>
                                  <a:rPr lang="en-US" sz="400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b>
                                <m:r>
                                  <a:rPr lang="en-US" sz="40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  <m:sup>
                                <m:r>
                                  <a:rPr lang="en-US" sz="4000" i="1">
                                    <a:latin typeface="Cambria Math" panose="02040503050406030204" pitchFamily="18" charset="0"/>
                                  </a:rPr>
                                  <m:t>−1.33</m:t>
                                </m:r>
                              </m:sup>
                            </m:sSub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𝑑𝑠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 ,</m:t>
                            </m:r>
                          </m:e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e>
                    </m:nary>
                  </m:oMath>
                </a14:m>
                <a:endParaRPr lang="en-US" sz="4000" dirty="0"/>
              </a:p>
              <a:p>
                <a:pPr marL="0" indent="0">
                  <a:buNone/>
                </a:pPr>
                <a:r>
                  <a:rPr lang="en-US" sz="4000" dirty="0" smtClean="0"/>
                  <a:t>           = 0.18</a:t>
                </a:r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1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758" y="609600"/>
            <a:ext cx="5999841" cy="1143000"/>
          </a:xfrm>
        </p:spPr>
        <p:txBody>
          <a:bodyPr>
            <a:normAutofit fontScale="90000"/>
          </a:bodyPr>
          <a:lstStyle/>
          <a:p>
            <a:r>
              <a:rPr lang="en-US" sz="4100" dirty="0"/>
              <a:t>Fig </a:t>
            </a:r>
            <a:r>
              <a:rPr lang="en-US" sz="4100" dirty="0" smtClean="0"/>
              <a:t>1: Exceedance probability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682417"/>
              </p:ext>
            </p:extLst>
          </p:nvPr>
        </p:nvGraphicFramePr>
        <p:xfrm>
          <a:off x="304800" y="1717183"/>
          <a:ext cx="8458200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>
            <a:off x="2438400" y="3200400"/>
            <a:ext cx="553358" cy="152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4495800"/>
            <a:ext cx="381000" cy="304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91758" y="298024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exponential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62600" y="1997092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s*(4) = 0.18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85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466" y="533400"/>
            <a:ext cx="5699334" cy="914400"/>
          </a:xfrm>
        </p:spPr>
        <p:txBody>
          <a:bodyPr>
            <a:noAutofit/>
          </a:bodyPr>
          <a:lstStyle/>
          <a:p>
            <a:r>
              <a:rPr lang="en-US" sz="3700" dirty="0"/>
              <a:t>Fig </a:t>
            </a:r>
            <a:r>
              <a:rPr lang="en-US" sz="3700" dirty="0" smtClean="0"/>
              <a:t>2: Return time</a:t>
            </a:r>
            <a:r>
              <a:rPr lang="en-US" sz="3700" dirty="0"/>
              <a:t/>
            </a:r>
            <a:br>
              <a:rPr lang="en-US" sz="3700" dirty="0"/>
            </a:br>
            <a:endParaRPr lang="en-US" sz="3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703040"/>
              </p:ext>
            </p:extLst>
          </p:nvPr>
        </p:nvGraphicFramePr>
        <p:xfrm>
          <a:off x="304800" y="1981200"/>
          <a:ext cx="8534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5638800" y="3048000"/>
            <a:ext cx="457200" cy="152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620000" y="3902075"/>
            <a:ext cx="0" cy="5937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62800" y="3200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fat-tailed hyperbolic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43400" y="2831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exponential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7270" y="2485347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s*(4) = 0.18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35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466" y="274638"/>
            <a:ext cx="6004134" cy="1143000"/>
          </a:xfrm>
        </p:spPr>
        <p:txBody>
          <a:bodyPr>
            <a:normAutofit fontScale="90000"/>
          </a:bodyPr>
          <a:lstStyle/>
          <a:p>
            <a:r>
              <a:rPr lang="en-US" sz="3300" b="1" dirty="0"/>
              <a:t>Table 2: Worldwide pandemic risk – two representative scenarios, 2015</a:t>
            </a:r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16086"/>
              </p:ext>
            </p:extLst>
          </p:nvPr>
        </p:nvGraphicFramePr>
        <p:xfrm>
          <a:off x="228600" y="1676400"/>
          <a:ext cx="8763000" cy="4495801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272631"/>
                <a:gridCol w="2093993"/>
                <a:gridCol w="1974637"/>
                <a:gridCol w="1421739"/>
              </a:tblGrid>
              <a:tr h="13631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Moderately severe pandemic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(&lt; 10 SMU)</a:t>
                      </a:r>
                      <a:r>
                        <a:rPr lang="en-US" sz="2200" baseline="30000" dirty="0">
                          <a:effectLst/>
                        </a:rPr>
                        <a:t>b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Severe pandemic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(≥ 10 SMU)</a:t>
                      </a:r>
                      <a:r>
                        <a:rPr lang="en-US" sz="2200" baseline="30000" dirty="0">
                          <a:effectLst/>
                        </a:rPr>
                        <a:t>a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Any pandemic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83163">
                <a:tc>
                  <a:txBody>
                    <a:bodyPr/>
                    <a:lstStyle/>
                    <a:p>
                      <a:pPr marL="160020" marR="0" indent="-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1. Annual probability, </a:t>
                      </a:r>
                      <a:r>
                        <a:rPr lang="en-US" sz="2200" dirty="0" err="1">
                          <a:effectLst/>
                        </a:rPr>
                        <a:t>r</a:t>
                      </a:r>
                      <a:r>
                        <a:rPr lang="en-US" sz="2200" baseline="30000" dirty="0" err="1">
                          <a:effectLst/>
                        </a:rPr>
                        <a:t>b</a:t>
                      </a:r>
                      <a:r>
                        <a:rPr lang="en-US" sz="2200" dirty="0">
                          <a:effectLst/>
                        </a:rPr>
                        <a:t> 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2%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1.6%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3.6%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83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2. Return time, 1/r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50 years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63 years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28 years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83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3. Average severity (SMU)</a:t>
                      </a:r>
                      <a:r>
                        <a:rPr lang="en-US" sz="2200" baseline="30000" dirty="0">
                          <a:effectLst/>
                        </a:rPr>
                        <a:t>c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2.5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58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27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83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3. Expected severity, </a:t>
                      </a:r>
                      <a:r>
                        <a:rPr lang="en-US" sz="2200" dirty="0" err="1">
                          <a:effectLst/>
                        </a:rPr>
                        <a:t>s</a:t>
                      </a:r>
                      <a:r>
                        <a:rPr lang="en-US" sz="2200" baseline="30000" dirty="0" err="1">
                          <a:effectLst/>
                        </a:rPr>
                        <a:t>d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0.05 SMU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0.93 SMU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0.98 SMU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7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466" y="274638"/>
            <a:ext cx="6004134" cy="1143000"/>
          </a:xfrm>
        </p:spPr>
        <p:txBody>
          <a:bodyPr>
            <a:normAutofit fontScale="90000"/>
          </a:bodyPr>
          <a:lstStyle/>
          <a:p>
            <a:r>
              <a:rPr lang="en-US" sz="3000" b="1" dirty="0"/>
              <a:t>Table 3: Expected deaths from pandemic risk, by country income group, 2015</a:t>
            </a:r>
            <a:r>
              <a:rPr lang="en-US" sz="3000" b="1" baseline="30000" dirty="0"/>
              <a:t>a</a:t>
            </a:r>
            <a:endParaRPr lang="en-US" sz="3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565495"/>
              </p:ext>
            </p:extLst>
          </p:nvPr>
        </p:nvGraphicFramePr>
        <p:xfrm>
          <a:off x="152400" y="1600200"/>
          <a:ext cx="8839200" cy="487680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788228"/>
                <a:gridCol w="947058"/>
                <a:gridCol w="947058"/>
                <a:gridCol w="1104899"/>
                <a:gridCol w="868135"/>
                <a:gridCol w="1183822"/>
              </a:tblGrid>
              <a:tr h="134984"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98" marR="45498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Income level</a:t>
                      </a:r>
                      <a:r>
                        <a:rPr lang="en-US" sz="1500" baseline="30000">
                          <a:effectLst/>
                        </a:rPr>
                        <a:t>b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509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Low</a:t>
                      </a:r>
                      <a:endParaRPr lang="en-US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Lower-middle</a:t>
                      </a:r>
                      <a:endParaRPr lang="en-US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Upper-middle</a:t>
                      </a:r>
                      <a:endParaRPr lang="en-US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High</a:t>
                      </a:r>
                      <a:endParaRPr lang="en-US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World</a:t>
                      </a:r>
                      <a:endParaRPr lang="en-US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ctr"/>
                </a:tc>
              </a:tr>
              <a:tr h="224743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 Population (millions)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640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2900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2400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1400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7350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224743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2. Moderately severe pandemics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224743">
                <a:tc>
                  <a:txBody>
                    <a:bodyPr/>
                    <a:lstStyle/>
                    <a:p>
                      <a:pPr marL="1600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2.1 Relative pandemic </a:t>
                      </a:r>
                      <a:r>
                        <a:rPr lang="en-US" sz="1500" dirty="0" err="1">
                          <a:effectLst/>
                        </a:rPr>
                        <a:t>severity</a:t>
                      </a:r>
                      <a:r>
                        <a:rPr lang="en-US" sz="1500" baseline="30000" dirty="0" err="1">
                          <a:effectLst/>
                        </a:rPr>
                        <a:t>c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-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431509">
                <a:tc>
                  <a:txBody>
                    <a:bodyPr/>
                    <a:lstStyle/>
                    <a:p>
                      <a:pPr marL="2743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2.2 Expected annual pandemic-related mortality rate, in SMU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0.08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0.06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0.04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0.02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0.05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433618">
                <a:tc>
                  <a:txBody>
                    <a:bodyPr/>
                    <a:lstStyle/>
                    <a:p>
                      <a:pPr marL="2743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2.3 Expected excess deaths per year</a:t>
                      </a:r>
                    </a:p>
                    <a:p>
                      <a:pPr marL="2743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[ = (1) x (2.2) ] 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5100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18,000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9600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2800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37,000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304800">
                <a:tc>
                  <a:txBody>
                    <a:bodyPr/>
                    <a:lstStyle/>
                    <a:p>
                      <a:pPr marL="21717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3. Severe pandemics (all severities combined)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98" marR="45498" marT="0" marB="0"/>
                </a:tc>
              </a:tr>
              <a:tr h="224743">
                <a:tc>
                  <a:txBody>
                    <a:bodyPr/>
                    <a:lstStyle/>
                    <a:p>
                      <a:pPr marL="1600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3.1 Relative pandemic </a:t>
                      </a:r>
                      <a:r>
                        <a:rPr lang="en-US" sz="1500" dirty="0" err="1">
                          <a:effectLst/>
                        </a:rPr>
                        <a:t>severity</a:t>
                      </a:r>
                      <a:r>
                        <a:rPr lang="en-US" sz="1500" baseline="30000" dirty="0" err="1">
                          <a:effectLst/>
                        </a:rPr>
                        <a:t>c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-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431509">
                <a:tc>
                  <a:txBody>
                    <a:bodyPr/>
                    <a:lstStyle/>
                    <a:p>
                      <a:pPr marL="2743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3.2 Expected annual pandemic-related mortality rate, in SMU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1.8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1.26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0.72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0.18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0.93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433618">
                <a:tc>
                  <a:txBody>
                    <a:bodyPr/>
                    <a:lstStyle/>
                    <a:p>
                      <a:pPr marL="1600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3.3 Expected excess deaths per year</a:t>
                      </a:r>
                    </a:p>
                    <a:p>
                      <a:pPr marL="2743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[ = (1) x (3.2) ]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120,000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370,000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170,000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25,000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680,000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2247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 Expected totals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224743">
                <a:tc>
                  <a:txBody>
                    <a:bodyPr/>
                    <a:lstStyle/>
                    <a:p>
                      <a:pPr marL="33147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4.1 Expected mortality rate in </a:t>
                      </a:r>
                      <a:r>
                        <a:rPr lang="en-US" sz="1500" dirty="0" err="1">
                          <a:effectLst/>
                        </a:rPr>
                        <a:t>SMU</a:t>
                      </a:r>
                      <a:r>
                        <a:rPr lang="en-US" sz="1500" baseline="30000" dirty="0" err="1">
                          <a:effectLst/>
                        </a:rPr>
                        <a:t>b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1.88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1.32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0.76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0.2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0.98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  <a:tr h="647263">
                <a:tc>
                  <a:txBody>
                    <a:bodyPr/>
                    <a:lstStyle/>
                    <a:p>
                      <a:pPr marL="33147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4.2 Expected excess deaths per year</a:t>
                      </a:r>
                    </a:p>
                    <a:p>
                      <a:pPr marL="33147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[ = (2.3) + (3.3) ]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120,000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390,000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180,000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28,000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720,000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(430,000-1,000,000)</a:t>
                      </a:r>
                      <a:r>
                        <a:rPr lang="en-US" sz="1500" baseline="30000" dirty="0">
                          <a:effectLst/>
                        </a:rPr>
                        <a:t>a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498" marR="45498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96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466" y="274638"/>
            <a:ext cx="6004134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Table 4: Mortality costs of pandemic risk, by country income group, 2015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b="1" dirty="0"/>
              <a:t>(age-dependent VSMU)</a:t>
            </a:r>
            <a:endParaRPr lang="en-US" sz="31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519579"/>
              </p:ext>
            </p:extLst>
          </p:nvPr>
        </p:nvGraphicFramePr>
        <p:xfrm>
          <a:off x="304800" y="1676404"/>
          <a:ext cx="8610600" cy="475109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444240"/>
                <a:gridCol w="823623"/>
                <a:gridCol w="898497"/>
                <a:gridCol w="853440"/>
                <a:gridCol w="838200"/>
                <a:gridCol w="1752600"/>
              </a:tblGrid>
              <a:tr h="382296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Income </a:t>
                      </a:r>
                      <a:r>
                        <a:rPr lang="en-US" sz="1800" dirty="0" err="1">
                          <a:effectLst/>
                        </a:rPr>
                        <a:t>level</a:t>
                      </a:r>
                      <a:r>
                        <a:rPr lang="en-US" sz="1800" baseline="30000" dirty="0" err="1">
                          <a:effectLst/>
                        </a:rPr>
                        <a:t>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4008"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Low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Lower-middle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Upper-middle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High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World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2296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 Economic parameters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82296">
                <a:tc>
                  <a:txBody>
                    <a:bodyPr/>
                    <a:lstStyle/>
                    <a:p>
                      <a:pPr marL="1600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1.1 Income, Y (trillions of 2013 $)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82296">
                <a:tc>
                  <a:txBody>
                    <a:bodyPr/>
                    <a:lstStyle/>
                    <a:p>
                      <a:pPr marL="1600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1.2 Per person income, y (2013 $)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8200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41,000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11,000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82296">
                <a:tc>
                  <a:txBody>
                    <a:bodyPr/>
                    <a:lstStyle/>
                    <a:p>
                      <a:pPr marL="1600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1.3 </a:t>
                      </a:r>
                      <a:r>
                        <a:rPr lang="en-US" sz="1800" dirty="0" err="1">
                          <a:effectLst/>
                        </a:rPr>
                        <a:t>v</a:t>
                      </a:r>
                      <a:r>
                        <a:rPr lang="en-US" sz="1800" baseline="30000" dirty="0" err="1">
                          <a:effectLst/>
                        </a:rPr>
                        <a:t>b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1.0%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1.6%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822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 Pandemic </a:t>
                      </a:r>
                      <a:r>
                        <a:rPr lang="en-US" sz="1800" dirty="0" err="1">
                          <a:effectLst/>
                        </a:rPr>
                        <a:t>costs</a:t>
                      </a:r>
                      <a:r>
                        <a:rPr lang="en-US" sz="1800" baseline="30000" dirty="0" err="1">
                          <a:effectLst/>
                        </a:rPr>
                        <a:t>c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34008">
                <a:tc>
                  <a:txBody>
                    <a:bodyPr/>
                    <a:lstStyle/>
                    <a:p>
                      <a:pPr marL="33147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 Expected annual mortality cost, C (billions of 2013 $)</a:t>
                      </a:r>
                      <a:r>
                        <a:rPr lang="en-US" sz="1800" baseline="30000" dirty="0">
                          <a:effectLst/>
                        </a:rPr>
                        <a:t>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-200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-180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-490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(-290 to -690)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34008">
                <a:tc>
                  <a:txBody>
                    <a:bodyPr/>
                    <a:lstStyle/>
                    <a:p>
                      <a:pPr marL="33147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2.2 Annual mortality cost, c </a:t>
                      </a:r>
                    </a:p>
                    <a:p>
                      <a:pPr marL="3314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[as a % of income = (2.1) ÷ (1.1)]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-1.1%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-1.6%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-0.34%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-0.62%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(-0.37 to -0.87%)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97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221163"/>
          </a:xfrm>
        </p:spPr>
        <p:txBody>
          <a:bodyPr/>
          <a:lstStyle/>
          <a:p>
            <a:pPr marL="0" indent="0" algn="ctr">
              <a:buNone/>
            </a:pPr>
            <a:endParaRPr lang="en-US" sz="4200" dirty="0" smtClean="0"/>
          </a:p>
          <a:p>
            <a:pPr marL="0" indent="0" algn="ctr">
              <a:buNone/>
            </a:pPr>
            <a:r>
              <a:rPr lang="en-US" sz="4200" dirty="0" smtClean="0"/>
              <a:t>Thank you</a:t>
            </a:r>
          </a:p>
          <a:p>
            <a:pPr marL="0" indent="0" algn="ctr">
              <a:buNone/>
            </a:pPr>
            <a:endParaRPr lang="en-US" sz="4200" dirty="0" smtClean="0"/>
          </a:p>
          <a:p>
            <a:pPr marL="0" indent="0" algn="ctr">
              <a:buNone/>
            </a:pPr>
            <a:r>
              <a:rPr lang="en-US" dirty="0" smtClean="0"/>
              <a:t>Visit our website: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www.dcp-3.org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info@dcp-3.org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This talk is based on</a:t>
            </a:r>
          </a:p>
          <a:p>
            <a:pPr marL="0" indent="0" algn="ctr">
              <a:buNone/>
            </a:pPr>
            <a:r>
              <a:rPr lang="en-US" dirty="0" smtClean="0"/>
              <a:t>“The Inclusive Cost of Pandemic Influenza Risk”</a:t>
            </a:r>
          </a:p>
          <a:p>
            <a:pPr marL="0" indent="0" algn="ctr">
              <a:buNone/>
            </a:pPr>
            <a:r>
              <a:rPr lang="en-US" dirty="0" smtClean="0"/>
              <a:t>By</a:t>
            </a:r>
          </a:p>
          <a:p>
            <a:pPr marL="0" indent="0" algn="ctr">
              <a:buNone/>
            </a:pPr>
            <a:r>
              <a:rPr lang="en-US" dirty="0" smtClean="0"/>
              <a:t>Victoria Fan, University of Hawai’i</a:t>
            </a:r>
          </a:p>
          <a:p>
            <a:pPr marL="0" indent="0" algn="ctr">
              <a:buNone/>
            </a:pPr>
            <a:r>
              <a:rPr lang="en-US" dirty="0" smtClean="0"/>
              <a:t>Dean Jamison, UCSF</a:t>
            </a:r>
          </a:p>
          <a:p>
            <a:pPr marL="0" indent="0" algn="ctr">
              <a:buNone/>
            </a:pPr>
            <a:r>
              <a:rPr lang="en-US" dirty="0" smtClean="0"/>
              <a:t>Lawrence Summers, Harvard Kennedy School</a:t>
            </a:r>
          </a:p>
          <a:p>
            <a:pPr marL="0" indent="0" algn="ctr">
              <a:buNone/>
            </a:pPr>
            <a:r>
              <a:rPr lang="en-US" sz="2900" dirty="0" smtClean="0"/>
              <a:t>NBER Working Paper No. w22137</a:t>
            </a:r>
          </a:p>
          <a:p>
            <a:pPr marL="0" indent="0" algn="ctr">
              <a:buNone/>
            </a:pPr>
            <a:r>
              <a:rPr lang="en-US" sz="2900" dirty="0" smtClean="0"/>
              <a:t>March 2017</a:t>
            </a:r>
            <a:endParaRPr lang="en-US" sz="2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9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2211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All You Need to Know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000" dirty="0" smtClean="0"/>
              <a:t>r(s</a:t>
            </a:r>
            <a:r>
              <a:rPr lang="en-US" sz="5000" dirty="0"/>
              <a:t>) = [ 1 + m( 1 – f )s ] </a:t>
            </a:r>
            <a:r>
              <a:rPr lang="en-US" sz="5000" baseline="30000" dirty="0"/>
              <a:t>- [ 1 + 1 / ( 1 – f ) ] </a:t>
            </a:r>
            <a:endParaRPr lang="en-US" sz="5000" baseline="30000" dirty="0" smtClean="0"/>
          </a:p>
          <a:p>
            <a:pPr marL="0" indent="0" algn="ctr">
              <a:buNone/>
            </a:pPr>
            <a:endParaRPr lang="en-US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expectation of s = m</a:t>
            </a:r>
            <a:r>
              <a:rPr lang="en-US" sz="4000" baseline="30000" dirty="0" smtClean="0">
                <a:solidFill>
                  <a:srgbClr val="FF0000"/>
                </a:solidFill>
              </a:rPr>
              <a:t>-1</a:t>
            </a:r>
            <a:r>
              <a:rPr lang="en-US" sz="4000" dirty="0" smtClean="0">
                <a:solidFill>
                  <a:srgbClr val="FF0000"/>
                </a:solidFill>
              </a:rPr>
              <a:t> = 0.56</a:t>
            </a:r>
          </a:p>
          <a:p>
            <a:pPr marL="0" indent="0" algn="ctr">
              <a:buNone/>
            </a:pPr>
            <a:r>
              <a:rPr lang="en-US" sz="4000" dirty="0"/>
              <a:t>f</a:t>
            </a:r>
            <a:r>
              <a:rPr lang="en-US" sz="4000" dirty="0" smtClean="0"/>
              <a:t>atness parameter = f = -2.0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5/11/16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1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4000" dirty="0" smtClean="0"/>
              <a:t>Background</a:t>
            </a:r>
          </a:p>
          <a:p>
            <a:pPr marL="514350" indent="-514350">
              <a:buAutoNum type="arabicPeriod"/>
            </a:pPr>
            <a:endParaRPr lang="en-US" sz="4000" dirty="0"/>
          </a:p>
          <a:p>
            <a:pPr marL="514350" indent="-514350">
              <a:buAutoNum type="arabicPeriod"/>
            </a:pPr>
            <a:r>
              <a:rPr lang="en-US" sz="4000" dirty="0" smtClean="0"/>
              <a:t>Estimating the Distribution of Severity</a:t>
            </a:r>
          </a:p>
          <a:p>
            <a:pPr marL="514350" indent="-514350">
              <a:buAutoNum type="arabicPeriod"/>
            </a:pPr>
            <a:endParaRPr lang="en-US" sz="4000" dirty="0"/>
          </a:p>
          <a:p>
            <a:pPr marL="514350" indent="-514350">
              <a:buAutoNum type="arabicPeriod"/>
            </a:pPr>
            <a:r>
              <a:rPr lang="en-US" sz="4000" dirty="0" smtClean="0"/>
              <a:t>Calculation of Global Costs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0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57200"/>
            <a:ext cx="6248400" cy="1249362"/>
          </a:xfrm>
        </p:spPr>
        <p:txBody>
          <a:bodyPr>
            <a:noAutofit/>
          </a:bodyPr>
          <a:lstStyle/>
          <a:p>
            <a:pPr lvl="0"/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1. Worldwide mortality from selected influenza pandemics, 1700-2000</a:t>
            </a:r>
            <a:r>
              <a:rPr lang="en-US" altLang="en-US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833293"/>
              </p:ext>
            </p:extLst>
          </p:nvPr>
        </p:nvGraphicFramePr>
        <p:xfrm>
          <a:off x="228600" y="1676399"/>
          <a:ext cx="8763000" cy="4417751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39616"/>
                <a:gridCol w="2245862"/>
                <a:gridCol w="2314757"/>
                <a:gridCol w="2562765"/>
              </a:tblGrid>
              <a:tr h="1295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Year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Estimated worldwide pandemic-related deaths (millions)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Estimated world population (millions)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Severity, 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(fraction of world population killed, measured in SMUs)</a:t>
                      </a:r>
                      <a:r>
                        <a:rPr lang="en-US" sz="1800" baseline="300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52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1729</a:t>
                      </a:r>
                      <a:r>
                        <a:rPr lang="en-US" sz="1800" baseline="30000" dirty="0">
                          <a:effectLst/>
                        </a:rPr>
                        <a:t>c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720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52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1781-82</a:t>
                      </a:r>
                      <a:r>
                        <a:rPr lang="en-US" sz="1800" baseline="30000" dirty="0">
                          <a:effectLst/>
                        </a:rPr>
                        <a:t>c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920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52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1830-33</a:t>
                      </a:r>
                      <a:r>
                        <a:rPr lang="en-US" sz="1800" baseline="30000" dirty="0">
                          <a:effectLst/>
                        </a:rPr>
                        <a:t>c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1150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9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1898-1900</a:t>
                      </a:r>
                      <a:r>
                        <a:rPr lang="en-US" sz="1800" baseline="30000" dirty="0">
                          <a:effectLst/>
                        </a:rPr>
                        <a:t>c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1630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52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1918-20</a:t>
                      </a:r>
                      <a:r>
                        <a:rPr lang="en-US" sz="1800" baseline="30000" dirty="0">
                          <a:effectLst/>
                        </a:rPr>
                        <a:t>c,d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20-50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1830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110-270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52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1957-58</a:t>
                      </a:r>
                      <a:r>
                        <a:rPr lang="en-US" sz="1800" baseline="30000" dirty="0">
                          <a:effectLst/>
                        </a:rPr>
                        <a:t>c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2860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52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1968-69</a:t>
                      </a:r>
                      <a:r>
                        <a:rPr lang="en-US" sz="1800" baseline="30000" dirty="0">
                          <a:effectLst/>
                        </a:rPr>
                        <a:t>c,e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1-2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3540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en-US" sz="1800" spc="-35" dirty="0">
                          <a:effectLst/>
                        </a:rPr>
                        <a:t>-</a:t>
                      </a: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5135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Severity</a:t>
            </a:r>
            <a:r>
              <a:rPr lang="en-US" dirty="0" smtClean="0"/>
              <a:t>, s, is measured in SMUs (standardized mortality units) i.e. units of 10</a:t>
            </a:r>
            <a:r>
              <a:rPr lang="en-US" baseline="30000" dirty="0" smtClean="0"/>
              <a:t>-4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Exceedance probability,</a:t>
            </a:r>
            <a:r>
              <a:rPr lang="en-US" dirty="0" smtClean="0"/>
              <a:t> r(s), is the probability that a pandemic will have severity ≥ s.</a:t>
            </a:r>
          </a:p>
          <a:p>
            <a:r>
              <a:rPr lang="en-US" i="1" dirty="0" smtClean="0"/>
              <a:t>Return time</a:t>
            </a:r>
            <a:r>
              <a:rPr lang="en-US" dirty="0" smtClean="0"/>
              <a:t>, t(s) = r(s</a:t>
            </a:r>
            <a:r>
              <a:rPr lang="en-US" baseline="30000" dirty="0" smtClean="0"/>
              <a:t>)-1</a:t>
            </a:r>
            <a:r>
              <a:rPr lang="en-US" dirty="0" smtClean="0"/>
              <a:t>.</a:t>
            </a:r>
          </a:p>
          <a:p>
            <a:r>
              <a:rPr lang="en-US" dirty="0" smtClean="0"/>
              <a:t>VSL (a) = value of a statistical life year = </a:t>
            </a:r>
          </a:p>
          <a:p>
            <a:pPr marL="0" indent="0">
              <a:buNone/>
            </a:pPr>
            <a:r>
              <a:rPr lang="en-US" dirty="0" smtClean="0"/>
              <a:t>160 x per capita income in high-income countries for person of age a = 35 years.</a:t>
            </a:r>
          </a:p>
          <a:p>
            <a:r>
              <a:rPr lang="en-US" dirty="0" smtClean="0"/>
              <a:t>VSMU(a) = VSL(a) x 10</a:t>
            </a:r>
            <a:r>
              <a:rPr lang="en-US" baseline="30000" dirty="0" smtClean="0"/>
              <a:t>-4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68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Severity</a:t>
            </a:r>
            <a:endParaRPr 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3800" dirty="0" smtClean="0"/>
                  <a:t>expected </a:t>
                </a:r>
                <a:r>
                  <a:rPr lang="en-US" sz="3800" dirty="0"/>
                  <a:t>value of </a:t>
                </a:r>
                <a:r>
                  <a:rPr lang="en-US" sz="3800" i="1" dirty="0"/>
                  <a:t>s</a:t>
                </a:r>
                <a:r>
                  <a:rPr lang="en-US" sz="3800" dirty="0"/>
                  <a:t> =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38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380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3800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eqArr>
                          <m:eqArrPr>
                            <m:ctrlPr>
                              <a:rPr lang="en-US" sz="3800" i="1">
                                <a:latin typeface="Cambria Math"/>
                              </a:rPr>
                            </m:ctrlPr>
                          </m:eqArrPr>
                          <m:e/>
                          <m:e>
                            <m:r>
                              <m:rPr>
                                <m:sty m:val="p"/>
                              </m:rPr>
                              <a:rPr lang="en-US" sz="3800">
                                <a:latin typeface="Cambria Math" panose="02040503050406030204" pitchFamily="18" charset="0"/>
                              </a:rPr>
                              <m:t>r</m:t>
                            </m:r>
                            <m:d>
                              <m:dPr>
                                <m:ctrlPr>
                                  <a:rPr lang="en-US" sz="3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3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38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3800">
                                <a:latin typeface="Cambria Math" panose="02040503050406030204" pitchFamily="18" charset="0"/>
                              </a:rPr>
                              <m:t>ds</m:t>
                            </m:r>
                          </m:e>
                          <m:e>
                            <m:r>
                              <a:rPr lang="en-US" sz="3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e>
                    </m:nary>
                  </m:oMath>
                </a14:m>
                <a:endParaRPr lang="en-US" sz="3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97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0577"/>
            <a:ext cx="8229600" cy="42211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</a:t>
            </a:r>
            <a:r>
              <a:rPr lang="en-US" dirty="0" smtClean="0"/>
              <a:t> &lt; 4 – estimated from history for U.S.</a:t>
            </a:r>
          </a:p>
          <a:p>
            <a:pPr marL="0" indent="0" algn="ctr">
              <a:buNone/>
            </a:pPr>
            <a:r>
              <a:rPr lang="en-US" dirty="0" smtClean="0"/>
              <a:t>(equivalent to s &lt; 10 worldwide)</a:t>
            </a:r>
          </a:p>
          <a:p>
            <a:pPr marL="0" indent="0" algn="ctr">
              <a:buNone/>
            </a:pPr>
            <a:r>
              <a:rPr lang="en-US" dirty="0" err="1"/>
              <a:t>p</a:t>
            </a:r>
            <a:r>
              <a:rPr lang="en-US" dirty="0" err="1" smtClean="0"/>
              <a:t>rob</a:t>
            </a:r>
            <a:r>
              <a:rPr lang="en-US" dirty="0" smtClean="0"/>
              <a:t> = 0.02</a:t>
            </a:r>
          </a:p>
          <a:p>
            <a:pPr marL="0" indent="0" algn="ctr">
              <a:buNone/>
            </a:pPr>
            <a:r>
              <a:rPr lang="en-US" dirty="0"/>
              <a:t>a</a:t>
            </a:r>
            <a:r>
              <a:rPr lang="en-US" dirty="0" smtClean="0"/>
              <a:t>ssumed value of s = 2.5</a:t>
            </a:r>
          </a:p>
          <a:p>
            <a:pPr marL="0" indent="0" algn="ctr">
              <a:buNone/>
            </a:pPr>
            <a:r>
              <a:rPr lang="en-US" dirty="0" smtClean="0"/>
              <a:t>Expected value of s = .02 x 2.5 = 0.05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00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s</a:t>
                </a:r>
                <a:r>
                  <a:rPr lang="en-US" baseline="30000" dirty="0"/>
                  <a:t>*</a:t>
                </a:r>
                <a:r>
                  <a:rPr lang="en-US" dirty="0"/>
                  <a:t>(4) =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eqArr>
                          <m:eqArrPr>
                            <m:ctrlPr>
                              <a:rPr lang="en-US" i="1">
                                <a:latin typeface="Cambria Math"/>
                              </a:rPr>
                            </m:ctrlPr>
                          </m:eqArrPr>
                          <m:e/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r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ds</m:t>
                            </m:r>
                          </m:e>
                          <m:e/>
                        </m:eqArr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2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CP3 PPT Template_NEW.pptx" id="{57DC6CDC-E007-4880-AC95-23CAB42ACB6E}" vid="{EF819FD4-7F74-4B6C-80CE-FF69E1896A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DCP3 PPT Template_NEW</Template>
  <TotalTime>109</TotalTime>
  <Words>871</Words>
  <Application>Microsoft Office PowerPoint</Application>
  <PresentationFormat>On-screen Show (4:3)</PresentationFormat>
  <Paragraphs>292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Pandemic Influenza Risk</vt:lpstr>
      <vt:lpstr>PowerPoint Presentation</vt:lpstr>
      <vt:lpstr>PowerPoint Presentation</vt:lpstr>
      <vt:lpstr>Overview</vt:lpstr>
      <vt:lpstr>Table 1. Worldwide mortality from selected influenza pandemics, 1700-2000a </vt:lpstr>
      <vt:lpstr>Definitions</vt:lpstr>
      <vt:lpstr>Severity</vt:lpstr>
      <vt:lpstr>PowerPoint Presentation</vt:lpstr>
      <vt:lpstr>PowerPoint Presentation</vt:lpstr>
      <vt:lpstr>PowerPoint Presentation</vt:lpstr>
      <vt:lpstr>PowerPoint Presentation</vt:lpstr>
      <vt:lpstr>Fig 1: Exceedance probability </vt:lpstr>
      <vt:lpstr>Fig 2: Return time </vt:lpstr>
      <vt:lpstr>Table 2: Worldwide pandemic risk – two representative scenarios, 2015</vt:lpstr>
      <vt:lpstr>Table 3: Expected deaths from pandemic risk, by country income group, 2015a</vt:lpstr>
      <vt:lpstr>Table 4: Mortality costs of pandemic risk, by country income group, 2015  (age-dependent VSMU)</vt:lpstr>
      <vt:lpstr>PowerPoint Presentation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nguyenj5</dc:creator>
  <cp:lastModifiedBy>Fewer, Sara</cp:lastModifiedBy>
  <cp:revision>14</cp:revision>
  <cp:lastPrinted>2016-04-06T20:10:31Z</cp:lastPrinted>
  <dcterms:created xsi:type="dcterms:W3CDTF">2015-03-17T18:05:05Z</dcterms:created>
  <dcterms:modified xsi:type="dcterms:W3CDTF">2016-05-06T18:59:38Z</dcterms:modified>
</cp:coreProperties>
</file>