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30" r:id="rId2"/>
    <p:sldId id="474" r:id="rId3"/>
    <p:sldId id="372" r:id="rId4"/>
    <p:sldId id="374" r:id="rId5"/>
    <p:sldId id="325" r:id="rId6"/>
    <p:sldId id="391" r:id="rId7"/>
    <p:sldId id="274" r:id="rId8"/>
    <p:sldId id="301" r:id="rId9"/>
    <p:sldId id="288" r:id="rId10"/>
    <p:sldId id="467" r:id="rId11"/>
    <p:sldId id="303" r:id="rId12"/>
    <p:sldId id="295" r:id="rId13"/>
    <p:sldId id="423" r:id="rId14"/>
    <p:sldId id="401" r:id="rId15"/>
    <p:sldId id="330" r:id="rId16"/>
    <p:sldId id="292" r:id="rId17"/>
    <p:sldId id="425" r:id="rId18"/>
    <p:sldId id="393" r:id="rId19"/>
    <p:sldId id="365" r:id="rId20"/>
    <p:sldId id="417" r:id="rId21"/>
    <p:sldId id="427" r:id="rId22"/>
    <p:sldId id="394" r:id="rId23"/>
    <p:sldId id="337" r:id="rId24"/>
    <p:sldId id="461" r:id="rId25"/>
    <p:sldId id="459" r:id="rId26"/>
    <p:sldId id="460" r:id="rId27"/>
    <p:sldId id="458" r:id="rId28"/>
    <p:sldId id="466" r:id="rId29"/>
    <p:sldId id="475" r:id="rId30"/>
    <p:sldId id="481" r:id="rId31"/>
    <p:sldId id="464" r:id="rId32"/>
    <p:sldId id="465" r:id="rId33"/>
    <p:sldId id="482" r:id="rId34"/>
    <p:sldId id="483" r:id="rId35"/>
    <p:sldId id="469" r:id="rId36"/>
    <p:sldId id="471" r:id="rId37"/>
    <p:sldId id="484" r:id="rId38"/>
    <p:sldId id="485" r:id="rId39"/>
    <p:sldId id="473" r:id="rId40"/>
    <p:sldId id="470" r:id="rId41"/>
    <p:sldId id="472" r:id="rId42"/>
    <p:sldId id="44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beyelern:Box%20Sync:E2Pi:Library:GH2035%20&amp;%20Briefs:GH2035%20materials:CIH%20Display%20Images:Figure%202%20Female%20life%20expectancy%20at%20birth%20for%20select%20countries%20compared%20to%20the%20fronti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Under-5 Mortality Rates, Latin America, 2000 - 2010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155194779241"/>
          <c:y val="0.10850099433753101"/>
          <c:w val="0.87884480522076003"/>
          <c:h val="0.808204878084135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Sheet1!$A$1:$C$1</c:f>
              <c:strCache>
                <c:ptCount val="3"/>
                <c:pt idx="0">
                  <c:v>Rural</c:v>
                </c:pt>
                <c:pt idx="1">
                  <c:v>Small Urban</c:v>
                </c:pt>
                <c:pt idx="2">
                  <c:v>Large Urban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59</c:v>
                </c:pt>
                <c:pt idx="1">
                  <c:v>43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954048"/>
        <c:axId val="137955584"/>
      </c:barChart>
      <c:catAx>
        <c:axId val="13795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955584"/>
        <c:crosses val="autoZero"/>
        <c:auto val="1"/>
        <c:lblAlgn val="ctr"/>
        <c:lblOffset val="100"/>
        <c:noMultiLvlLbl val="0"/>
      </c:catAx>
      <c:valAx>
        <c:axId val="13795558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600" dirty="0"/>
                  <a:t>Under-5 Mortality </a:t>
                </a:r>
                <a:r>
                  <a:rPr lang="en-US" sz="1600" dirty="0" smtClean="0"/>
                  <a:t>Rates</a:t>
                </a:r>
              </a:p>
              <a:p>
                <a:pPr>
                  <a:defRPr sz="1200"/>
                </a:pPr>
                <a:r>
                  <a:rPr lang="en-US" sz="1600" dirty="0" smtClean="0"/>
                  <a:t> </a:t>
                </a:r>
                <a:r>
                  <a:rPr lang="en-US" sz="1600" dirty="0"/>
                  <a:t>(Deaths per 1000 Live Births)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795404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78658043908"/>
          <c:y val="3.0302033141379699E-2"/>
          <c:w val="0.84158865782152503"/>
          <c:h val="0.75706781055353201"/>
        </c:manualLayout>
      </c:layout>
      <c:scatterChart>
        <c:scatterStyle val="smoothMarker"/>
        <c:varyColors val="0"/>
        <c:ser>
          <c:idx val="3"/>
          <c:order val="0"/>
          <c:tx>
            <c:v>(1) United States</c:v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1750-2010'!$F$3:$F$52</c:f>
              <c:numCache>
                <c:formatCode>General</c:formatCode>
                <c:ptCount val="50"/>
                <c:pt idx="0">
                  <c:v>68.58</c:v>
                </c:pt>
                <c:pt idx="1">
                  <c:v>69.647999999999996</c:v>
                </c:pt>
                <c:pt idx="2">
                  <c:v>70.075999999999979</c:v>
                </c:pt>
                <c:pt idx="3">
                  <c:v>70.33</c:v>
                </c:pt>
                <c:pt idx="4">
                  <c:v>71.266000000000005</c:v>
                </c:pt>
                <c:pt idx="5">
                  <c:v>73.164000000000001</c:v>
                </c:pt>
                <c:pt idx="6">
                  <c:v>74.327999999999975</c:v>
                </c:pt>
                <c:pt idx="7">
                  <c:v>74.866</c:v>
                </c:pt>
                <c:pt idx="8">
                  <c:v>75.641000000000005</c:v>
                </c:pt>
                <c:pt idx="9">
                  <c:v>76.421999999999997</c:v>
                </c:pt>
                <c:pt idx="10">
                  <c:v>77.146000000000001</c:v>
                </c:pt>
                <c:pt idx="11">
                  <c:v>78.124999999999986</c:v>
                </c:pt>
                <c:pt idx="12">
                  <c:v>78.856999999999999</c:v>
                </c:pt>
              </c:numCache>
            </c:numRef>
          </c:yVal>
          <c:smooth val="1"/>
        </c:ser>
        <c:ser>
          <c:idx val="6"/>
          <c:order val="1"/>
          <c:tx>
            <c:v>(2) Mexico</c:v>
          </c:tx>
          <c:spPr>
            <a:ln w="25400"/>
          </c:spPr>
          <c:marker>
            <c:symbol val="none"/>
          </c:marker>
          <c:x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1750-2010'!$H$3:$H$52</c:f>
              <c:numCache>
                <c:formatCode>General</c:formatCode>
                <c:ptCount val="50"/>
                <c:pt idx="0">
                  <c:v>50.694000000000003</c:v>
                </c:pt>
                <c:pt idx="1">
                  <c:v>55.267000000000003</c:v>
                </c:pt>
                <c:pt idx="2">
                  <c:v>58.468000000000011</c:v>
                </c:pt>
                <c:pt idx="3">
                  <c:v>60.293000000000013</c:v>
                </c:pt>
                <c:pt idx="4">
                  <c:v>62.573</c:v>
                </c:pt>
                <c:pt idx="5">
                  <c:v>65.305000000000007</c:v>
                </c:pt>
                <c:pt idx="6">
                  <c:v>67.725999999999999</c:v>
                </c:pt>
                <c:pt idx="7">
                  <c:v>69.827999999999975</c:v>
                </c:pt>
                <c:pt idx="8">
                  <c:v>71.811000000000007</c:v>
                </c:pt>
                <c:pt idx="9">
                  <c:v>73.710999999999999</c:v>
                </c:pt>
                <c:pt idx="10">
                  <c:v>74.956000000000003</c:v>
                </c:pt>
                <c:pt idx="11">
                  <c:v>76.254999999999995</c:v>
                </c:pt>
                <c:pt idx="12">
                  <c:v>77.384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08736"/>
        <c:axId val="189883520"/>
      </c:scatterChart>
      <c:valAx>
        <c:axId val="190708736"/>
        <c:scaling>
          <c:orientation val="minMax"/>
          <c:max val="2010"/>
          <c:min val="191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9883520"/>
        <c:crosses val="autoZero"/>
        <c:crossBetween val="midCat"/>
        <c:majorUnit val="20"/>
      </c:valAx>
      <c:valAx>
        <c:axId val="189883520"/>
        <c:scaling>
          <c:orientation val="minMax"/>
          <c:max val="9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Female </a:t>
                </a:r>
                <a:r>
                  <a:rPr lang="en-US" sz="1600" b="0" dirty="0"/>
                  <a:t>life expectancy at birth</a:t>
                </a:r>
              </a:p>
            </c:rich>
          </c:tx>
          <c:layout>
            <c:manualLayout>
              <c:xMode val="edge"/>
              <c:yMode val="edge"/>
              <c:x val="2.4825212736833E-2"/>
              <c:y val="0.16292788028362101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90708736"/>
        <c:crosses val="autoZero"/>
        <c:crossBetween val="midCat"/>
        <c:majorUnit val="10"/>
      </c:valAx>
      <c:spPr>
        <a:noFill/>
        <a:ln cap="flat"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14634613048194101"/>
          <c:y val="5.2885180397226499E-2"/>
          <c:w val="0.222119952636398"/>
          <c:h val="0.21394017579862201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78658043908"/>
          <c:y val="3.0302033141379699E-2"/>
          <c:w val="0.84158865782152503"/>
          <c:h val="0.75706781055353201"/>
        </c:manualLayout>
      </c:layout>
      <c:scatterChart>
        <c:scatterStyle val="smoothMarker"/>
        <c:varyColors val="0"/>
        <c:ser>
          <c:idx val="0"/>
          <c:order val="0"/>
          <c:tx>
            <c:v>Frontier</c:v>
          </c:tx>
          <c:spPr>
            <a:ln w="25400"/>
          </c:spPr>
          <c:marker>
            <c:symbol val="none"/>
          </c:marker>
          <c:x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1750-2010'!$A$3:$A$516</c:f>
              <c:numCache>
                <c:formatCode>General</c:formatCode>
                <c:ptCount val="514"/>
                <c:pt idx="0">
                  <c:v>1751</c:v>
                </c:pt>
                <c:pt idx="1">
                  <c:v>1751.5</c:v>
                </c:pt>
                <c:pt idx="2">
                  <c:v>1752</c:v>
                </c:pt>
                <c:pt idx="3">
                  <c:v>1752.5</c:v>
                </c:pt>
                <c:pt idx="4">
                  <c:v>1753</c:v>
                </c:pt>
                <c:pt idx="5">
                  <c:v>1753.5</c:v>
                </c:pt>
                <c:pt idx="6">
                  <c:v>1754</c:v>
                </c:pt>
                <c:pt idx="7">
                  <c:v>1754.5</c:v>
                </c:pt>
                <c:pt idx="8">
                  <c:v>1755</c:v>
                </c:pt>
                <c:pt idx="9">
                  <c:v>1755.5</c:v>
                </c:pt>
                <c:pt idx="10">
                  <c:v>1756</c:v>
                </c:pt>
                <c:pt idx="11">
                  <c:v>1756.5</c:v>
                </c:pt>
                <c:pt idx="12">
                  <c:v>1757</c:v>
                </c:pt>
                <c:pt idx="13">
                  <c:v>1757.5</c:v>
                </c:pt>
                <c:pt idx="14">
                  <c:v>1758</c:v>
                </c:pt>
                <c:pt idx="15">
                  <c:v>1758.5</c:v>
                </c:pt>
                <c:pt idx="16">
                  <c:v>1759</c:v>
                </c:pt>
                <c:pt idx="17">
                  <c:v>1759.5</c:v>
                </c:pt>
                <c:pt idx="18">
                  <c:v>1760</c:v>
                </c:pt>
                <c:pt idx="19">
                  <c:v>1760.5</c:v>
                </c:pt>
                <c:pt idx="20">
                  <c:v>1761</c:v>
                </c:pt>
                <c:pt idx="21">
                  <c:v>1761.5</c:v>
                </c:pt>
                <c:pt idx="22">
                  <c:v>1762</c:v>
                </c:pt>
                <c:pt idx="23">
                  <c:v>1762.5</c:v>
                </c:pt>
                <c:pt idx="24">
                  <c:v>1763</c:v>
                </c:pt>
                <c:pt idx="25">
                  <c:v>1763.5</c:v>
                </c:pt>
                <c:pt idx="26">
                  <c:v>1764</c:v>
                </c:pt>
                <c:pt idx="27">
                  <c:v>1764.5</c:v>
                </c:pt>
                <c:pt idx="28">
                  <c:v>1765</c:v>
                </c:pt>
                <c:pt idx="29">
                  <c:v>1765.5</c:v>
                </c:pt>
                <c:pt idx="30">
                  <c:v>1766</c:v>
                </c:pt>
                <c:pt idx="31">
                  <c:v>1766.5</c:v>
                </c:pt>
                <c:pt idx="32">
                  <c:v>1767</c:v>
                </c:pt>
                <c:pt idx="33">
                  <c:v>1767.5</c:v>
                </c:pt>
                <c:pt idx="34">
                  <c:v>1768</c:v>
                </c:pt>
                <c:pt idx="35">
                  <c:v>1768.5</c:v>
                </c:pt>
                <c:pt idx="36">
                  <c:v>1769</c:v>
                </c:pt>
                <c:pt idx="37">
                  <c:v>1769.5</c:v>
                </c:pt>
                <c:pt idx="38">
                  <c:v>1770</c:v>
                </c:pt>
                <c:pt idx="39">
                  <c:v>1770.5</c:v>
                </c:pt>
                <c:pt idx="40">
                  <c:v>1771</c:v>
                </c:pt>
                <c:pt idx="41">
                  <c:v>1771.5</c:v>
                </c:pt>
                <c:pt idx="42">
                  <c:v>1772</c:v>
                </c:pt>
                <c:pt idx="43">
                  <c:v>1772.5</c:v>
                </c:pt>
                <c:pt idx="44">
                  <c:v>1773</c:v>
                </c:pt>
                <c:pt idx="45">
                  <c:v>1773.5</c:v>
                </c:pt>
                <c:pt idx="46">
                  <c:v>1774</c:v>
                </c:pt>
                <c:pt idx="47">
                  <c:v>1774.5</c:v>
                </c:pt>
                <c:pt idx="48">
                  <c:v>1775</c:v>
                </c:pt>
                <c:pt idx="49">
                  <c:v>1775.5</c:v>
                </c:pt>
                <c:pt idx="50">
                  <c:v>1776</c:v>
                </c:pt>
                <c:pt idx="51">
                  <c:v>1776.5</c:v>
                </c:pt>
                <c:pt idx="52">
                  <c:v>1777</c:v>
                </c:pt>
                <c:pt idx="53">
                  <c:v>1777.5</c:v>
                </c:pt>
                <c:pt idx="54">
                  <c:v>1778</c:v>
                </c:pt>
                <c:pt idx="55">
                  <c:v>1778.5</c:v>
                </c:pt>
                <c:pt idx="56">
                  <c:v>1779</c:v>
                </c:pt>
                <c:pt idx="57">
                  <c:v>1779.5</c:v>
                </c:pt>
                <c:pt idx="58">
                  <c:v>1780</c:v>
                </c:pt>
                <c:pt idx="59">
                  <c:v>1780.5</c:v>
                </c:pt>
                <c:pt idx="60">
                  <c:v>1781</c:v>
                </c:pt>
                <c:pt idx="61">
                  <c:v>1781.5</c:v>
                </c:pt>
                <c:pt idx="62">
                  <c:v>1782</c:v>
                </c:pt>
                <c:pt idx="63">
                  <c:v>1782.5</c:v>
                </c:pt>
                <c:pt idx="64">
                  <c:v>1783</c:v>
                </c:pt>
                <c:pt idx="65">
                  <c:v>1783.5</c:v>
                </c:pt>
                <c:pt idx="66">
                  <c:v>1784</c:v>
                </c:pt>
                <c:pt idx="67">
                  <c:v>1784.5</c:v>
                </c:pt>
                <c:pt idx="68">
                  <c:v>1785</c:v>
                </c:pt>
                <c:pt idx="69">
                  <c:v>1785.5</c:v>
                </c:pt>
                <c:pt idx="70">
                  <c:v>1786</c:v>
                </c:pt>
                <c:pt idx="71">
                  <c:v>1786.5</c:v>
                </c:pt>
                <c:pt idx="72">
                  <c:v>1787</c:v>
                </c:pt>
                <c:pt idx="73">
                  <c:v>1787.5</c:v>
                </c:pt>
                <c:pt idx="74">
                  <c:v>1788</c:v>
                </c:pt>
                <c:pt idx="75">
                  <c:v>1788.5</c:v>
                </c:pt>
                <c:pt idx="76">
                  <c:v>1789</c:v>
                </c:pt>
                <c:pt idx="77">
                  <c:v>1789.5</c:v>
                </c:pt>
                <c:pt idx="78">
                  <c:v>1790</c:v>
                </c:pt>
                <c:pt idx="79">
                  <c:v>1790.5</c:v>
                </c:pt>
                <c:pt idx="80">
                  <c:v>1791</c:v>
                </c:pt>
                <c:pt idx="81">
                  <c:v>1791.5</c:v>
                </c:pt>
                <c:pt idx="82">
                  <c:v>1792</c:v>
                </c:pt>
                <c:pt idx="83">
                  <c:v>1792.5</c:v>
                </c:pt>
                <c:pt idx="84">
                  <c:v>1793</c:v>
                </c:pt>
                <c:pt idx="85">
                  <c:v>1793.5</c:v>
                </c:pt>
                <c:pt idx="86">
                  <c:v>1794</c:v>
                </c:pt>
                <c:pt idx="87">
                  <c:v>1794.5</c:v>
                </c:pt>
                <c:pt idx="88">
                  <c:v>1795</c:v>
                </c:pt>
                <c:pt idx="89">
                  <c:v>1795.5</c:v>
                </c:pt>
                <c:pt idx="90">
                  <c:v>1796</c:v>
                </c:pt>
                <c:pt idx="91">
                  <c:v>1796.5</c:v>
                </c:pt>
                <c:pt idx="92">
                  <c:v>1797</c:v>
                </c:pt>
                <c:pt idx="93">
                  <c:v>1797.5</c:v>
                </c:pt>
                <c:pt idx="94">
                  <c:v>1798</c:v>
                </c:pt>
                <c:pt idx="95">
                  <c:v>1798.5</c:v>
                </c:pt>
                <c:pt idx="96">
                  <c:v>1799</c:v>
                </c:pt>
                <c:pt idx="97">
                  <c:v>1799.5</c:v>
                </c:pt>
                <c:pt idx="98">
                  <c:v>1800</c:v>
                </c:pt>
                <c:pt idx="99">
                  <c:v>1800.5</c:v>
                </c:pt>
                <c:pt idx="100">
                  <c:v>1801</c:v>
                </c:pt>
                <c:pt idx="101">
                  <c:v>1801.5</c:v>
                </c:pt>
                <c:pt idx="102">
                  <c:v>1802</c:v>
                </c:pt>
                <c:pt idx="103">
                  <c:v>1802.5</c:v>
                </c:pt>
                <c:pt idx="104">
                  <c:v>1803</c:v>
                </c:pt>
                <c:pt idx="105">
                  <c:v>1803.5</c:v>
                </c:pt>
                <c:pt idx="106">
                  <c:v>1804</c:v>
                </c:pt>
                <c:pt idx="107">
                  <c:v>1804.5</c:v>
                </c:pt>
                <c:pt idx="108">
                  <c:v>1805</c:v>
                </c:pt>
                <c:pt idx="109">
                  <c:v>1805.5</c:v>
                </c:pt>
                <c:pt idx="110">
                  <c:v>1806</c:v>
                </c:pt>
                <c:pt idx="111">
                  <c:v>1806.5</c:v>
                </c:pt>
                <c:pt idx="112">
                  <c:v>1807</c:v>
                </c:pt>
                <c:pt idx="113">
                  <c:v>1807.5</c:v>
                </c:pt>
                <c:pt idx="114">
                  <c:v>1808</c:v>
                </c:pt>
                <c:pt idx="115">
                  <c:v>1808.5</c:v>
                </c:pt>
                <c:pt idx="116">
                  <c:v>1809</c:v>
                </c:pt>
                <c:pt idx="117">
                  <c:v>1809.5</c:v>
                </c:pt>
                <c:pt idx="118">
                  <c:v>1810</c:v>
                </c:pt>
                <c:pt idx="119">
                  <c:v>1810.5</c:v>
                </c:pt>
                <c:pt idx="120">
                  <c:v>1811</c:v>
                </c:pt>
                <c:pt idx="121">
                  <c:v>1811.5</c:v>
                </c:pt>
                <c:pt idx="122">
                  <c:v>1812</c:v>
                </c:pt>
                <c:pt idx="123">
                  <c:v>1812.5</c:v>
                </c:pt>
                <c:pt idx="124">
                  <c:v>1813</c:v>
                </c:pt>
                <c:pt idx="125">
                  <c:v>1813.5</c:v>
                </c:pt>
                <c:pt idx="126">
                  <c:v>1814</c:v>
                </c:pt>
                <c:pt idx="127">
                  <c:v>1814.5</c:v>
                </c:pt>
                <c:pt idx="128">
                  <c:v>1815</c:v>
                </c:pt>
                <c:pt idx="129">
                  <c:v>1815.5</c:v>
                </c:pt>
                <c:pt idx="130">
                  <c:v>1816</c:v>
                </c:pt>
                <c:pt idx="131">
                  <c:v>1816.5</c:v>
                </c:pt>
                <c:pt idx="132">
                  <c:v>1817</c:v>
                </c:pt>
                <c:pt idx="133">
                  <c:v>1817.5</c:v>
                </c:pt>
                <c:pt idx="134">
                  <c:v>1818</c:v>
                </c:pt>
                <c:pt idx="135">
                  <c:v>1818.5</c:v>
                </c:pt>
                <c:pt idx="136">
                  <c:v>1819</c:v>
                </c:pt>
                <c:pt idx="137">
                  <c:v>1819.5</c:v>
                </c:pt>
                <c:pt idx="138">
                  <c:v>1820</c:v>
                </c:pt>
                <c:pt idx="139">
                  <c:v>1820.5</c:v>
                </c:pt>
                <c:pt idx="140">
                  <c:v>1821</c:v>
                </c:pt>
                <c:pt idx="141">
                  <c:v>1821.5</c:v>
                </c:pt>
                <c:pt idx="142">
                  <c:v>1822</c:v>
                </c:pt>
                <c:pt idx="143">
                  <c:v>1822.5</c:v>
                </c:pt>
                <c:pt idx="144">
                  <c:v>1823</c:v>
                </c:pt>
                <c:pt idx="145">
                  <c:v>1823.5</c:v>
                </c:pt>
                <c:pt idx="146">
                  <c:v>1824</c:v>
                </c:pt>
                <c:pt idx="147">
                  <c:v>1824.5</c:v>
                </c:pt>
                <c:pt idx="148">
                  <c:v>1825</c:v>
                </c:pt>
                <c:pt idx="149">
                  <c:v>1825.5</c:v>
                </c:pt>
                <c:pt idx="150">
                  <c:v>1826</c:v>
                </c:pt>
                <c:pt idx="151">
                  <c:v>1826.5</c:v>
                </c:pt>
                <c:pt idx="152">
                  <c:v>1827</c:v>
                </c:pt>
                <c:pt idx="153">
                  <c:v>1827.5</c:v>
                </c:pt>
                <c:pt idx="154">
                  <c:v>1828</c:v>
                </c:pt>
                <c:pt idx="155">
                  <c:v>1828.5</c:v>
                </c:pt>
                <c:pt idx="156">
                  <c:v>1829</c:v>
                </c:pt>
                <c:pt idx="157">
                  <c:v>1829.5</c:v>
                </c:pt>
                <c:pt idx="158">
                  <c:v>1830</c:v>
                </c:pt>
                <c:pt idx="159">
                  <c:v>1830.5</c:v>
                </c:pt>
                <c:pt idx="160">
                  <c:v>1831</c:v>
                </c:pt>
                <c:pt idx="161">
                  <c:v>1831.5</c:v>
                </c:pt>
                <c:pt idx="162">
                  <c:v>1832</c:v>
                </c:pt>
                <c:pt idx="163">
                  <c:v>1832.5</c:v>
                </c:pt>
                <c:pt idx="164">
                  <c:v>1833</c:v>
                </c:pt>
                <c:pt idx="165">
                  <c:v>1833.5</c:v>
                </c:pt>
                <c:pt idx="166">
                  <c:v>1834</c:v>
                </c:pt>
                <c:pt idx="167">
                  <c:v>1834.5</c:v>
                </c:pt>
                <c:pt idx="168">
                  <c:v>1835</c:v>
                </c:pt>
                <c:pt idx="169">
                  <c:v>1835.5</c:v>
                </c:pt>
                <c:pt idx="170">
                  <c:v>1836</c:v>
                </c:pt>
                <c:pt idx="171">
                  <c:v>1836.5</c:v>
                </c:pt>
                <c:pt idx="172">
                  <c:v>1837</c:v>
                </c:pt>
                <c:pt idx="173">
                  <c:v>1837.5</c:v>
                </c:pt>
                <c:pt idx="174">
                  <c:v>1838</c:v>
                </c:pt>
                <c:pt idx="175">
                  <c:v>1838.5</c:v>
                </c:pt>
                <c:pt idx="176">
                  <c:v>1839</c:v>
                </c:pt>
                <c:pt idx="177">
                  <c:v>1839.5</c:v>
                </c:pt>
                <c:pt idx="178">
                  <c:v>1840</c:v>
                </c:pt>
                <c:pt idx="179">
                  <c:v>1840.5</c:v>
                </c:pt>
                <c:pt idx="180">
                  <c:v>1841</c:v>
                </c:pt>
                <c:pt idx="181">
                  <c:v>1841.5</c:v>
                </c:pt>
                <c:pt idx="182">
                  <c:v>1842</c:v>
                </c:pt>
                <c:pt idx="183">
                  <c:v>1842.5</c:v>
                </c:pt>
                <c:pt idx="184">
                  <c:v>1843</c:v>
                </c:pt>
                <c:pt idx="185">
                  <c:v>1843.5</c:v>
                </c:pt>
                <c:pt idx="186">
                  <c:v>1844</c:v>
                </c:pt>
                <c:pt idx="187">
                  <c:v>1844.5</c:v>
                </c:pt>
                <c:pt idx="188">
                  <c:v>1845</c:v>
                </c:pt>
                <c:pt idx="189">
                  <c:v>1845.5</c:v>
                </c:pt>
                <c:pt idx="190">
                  <c:v>1846</c:v>
                </c:pt>
                <c:pt idx="191">
                  <c:v>1846.5</c:v>
                </c:pt>
                <c:pt idx="192">
                  <c:v>1847</c:v>
                </c:pt>
                <c:pt idx="193">
                  <c:v>1847.5</c:v>
                </c:pt>
                <c:pt idx="194">
                  <c:v>1848</c:v>
                </c:pt>
                <c:pt idx="195">
                  <c:v>1848.5</c:v>
                </c:pt>
                <c:pt idx="196">
                  <c:v>1849</c:v>
                </c:pt>
                <c:pt idx="197">
                  <c:v>1849.5</c:v>
                </c:pt>
                <c:pt idx="198">
                  <c:v>1850</c:v>
                </c:pt>
                <c:pt idx="199">
                  <c:v>1850.5</c:v>
                </c:pt>
                <c:pt idx="200">
                  <c:v>1851</c:v>
                </c:pt>
                <c:pt idx="201">
                  <c:v>1851.5</c:v>
                </c:pt>
                <c:pt idx="202">
                  <c:v>1852</c:v>
                </c:pt>
                <c:pt idx="203">
                  <c:v>1852.5</c:v>
                </c:pt>
                <c:pt idx="204">
                  <c:v>1853</c:v>
                </c:pt>
                <c:pt idx="205">
                  <c:v>1853.5</c:v>
                </c:pt>
                <c:pt idx="206">
                  <c:v>1854</c:v>
                </c:pt>
                <c:pt idx="207">
                  <c:v>1854.5</c:v>
                </c:pt>
                <c:pt idx="208">
                  <c:v>1855</c:v>
                </c:pt>
                <c:pt idx="209">
                  <c:v>1855.5</c:v>
                </c:pt>
                <c:pt idx="210">
                  <c:v>1856</c:v>
                </c:pt>
                <c:pt idx="211">
                  <c:v>1856.5</c:v>
                </c:pt>
                <c:pt idx="212">
                  <c:v>1857</c:v>
                </c:pt>
                <c:pt idx="213">
                  <c:v>1857.5</c:v>
                </c:pt>
                <c:pt idx="214">
                  <c:v>1858</c:v>
                </c:pt>
                <c:pt idx="215">
                  <c:v>1858.5</c:v>
                </c:pt>
                <c:pt idx="216">
                  <c:v>1859</c:v>
                </c:pt>
                <c:pt idx="217">
                  <c:v>1859.5</c:v>
                </c:pt>
                <c:pt idx="218">
                  <c:v>1860</c:v>
                </c:pt>
                <c:pt idx="219">
                  <c:v>1860.5</c:v>
                </c:pt>
                <c:pt idx="220">
                  <c:v>1861</c:v>
                </c:pt>
                <c:pt idx="221">
                  <c:v>1861.5</c:v>
                </c:pt>
                <c:pt idx="222">
                  <c:v>1862</c:v>
                </c:pt>
                <c:pt idx="223">
                  <c:v>1862.5</c:v>
                </c:pt>
                <c:pt idx="224">
                  <c:v>1863</c:v>
                </c:pt>
                <c:pt idx="225">
                  <c:v>1863.5</c:v>
                </c:pt>
                <c:pt idx="226">
                  <c:v>1864</c:v>
                </c:pt>
                <c:pt idx="227">
                  <c:v>1864.5</c:v>
                </c:pt>
                <c:pt idx="228">
                  <c:v>1865</c:v>
                </c:pt>
                <c:pt idx="229">
                  <c:v>1865.5</c:v>
                </c:pt>
                <c:pt idx="230">
                  <c:v>1866</c:v>
                </c:pt>
                <c:pt idx="231">
                  <c:v>1866.5</c:v>
                </c:pt>
                <c:pt idx="232">
                  <c:v>1867</c:v>
                </c:pt>
                <c:pt idx="233">
                  <c:v>1867.5</c:v>
                </c:pt>
                <c:pt idx="234">
                  <c:v>1868</c:v>
                </c:pt>
                <c:pt idx="235">
                  <c:v>1868.5</c:v>
                </c:pt>
                <c:pt idx="236">
                  <c:v>1869</c:v>
                </c:pt>
                <c:pt idx="237">
                  <c:v>1869.5</c:v>
                </c:pt>
                <c:pt idx="238">
                  <c:v>1870</c:v>
                </c:pt>
                <c:pt idx="239">
                  <c:v>1870.5</c:v>
                </c:pt>
                <c:pt idx="240">
                  <c:v>1871</c:v>
                </c:pt>
                <c:pt idx="241">
                  <c:v>1871.5</c:v>
                </c:pt>
                <c:pt idx="242">
                  <c:v>1872</c:v>
                </c:pt>
                <c:pt idx="243">
                  <c:v>1872.5</c:v>
                </c:pt>
                <c:pt idx="244">
                  <c:v>1873</c:v>
                </c:pt>
                <c:pt idx="245">
                  <c:v>1873.5</c:v>
                </c:pt>
                <c:pt idx="246">
                  <c:v>1874</c:v>
                </c:pt>
                <c:pt idx="247">
                  <c:v>1874.5</c:v>
                </c:pt>
                <c:pt idx="248">
                  <c:v>1875</c:v>
                </c:pt>
                <c:pt idx="249">
                  <c:v>1875.5</c:v>
                </c:pt>
                <c:pt idx="250">
                  <c:v>1876</c:v>
                </c:pt>
                <c:pt idx="251">
                  <c:v>1876.5</c:v>
                </c:pt>
                <c:pt idx="252">
                  <c:v>1877</c:v>
                </c:pt>
                <c:pt idx="253">
                  <c:v>1877.5</c:v>
                </c:pt>
                <c:pt idx="254">
                  <c:v>1878</c:v>
                </c:pt>
                <c:pt idx="255">
                  <c:v>1878.5</c:v>
                </c:pt>
                <c:pt idx="256">
                  <c:v>1879</c:v>
                </c:pt>
                <c:pt idx="257">
                  <c:v>1879.5</c:v>
                </c:pt>
                <c:pt idx="258">
                  <c:v>1880</c:v>
                </c:pt>
                <c:pt idx="259">
                  <c:v>1880.5</c:v>
                </c:pt>
                <c:pt idx="260">
                  <c:v>1881</c:v>
                </c:pt>
                <c:pt idx="261">
                  <c:v>1881.5</c:v>
                </c:pt>
                <c:pt idx="262">
                  <c:v>1882</c:v>
                </c:pt>
                <c:pt idx="263">
                  <c:v>1882.5</c:v>
                </c:pt>
                <c:pt idx="264">
                  <c:v>1883</c:v>
                </c:pt>
                <c:pt idx="265">
                  <c:v>1883.5</c:v>
                </c:pt>
                <c:pt idx="266">
                  <c:v>1884</c:v>
                </c:pt>
                <c:pt idx="267">
                  <c:v>1884.5</c:v>
                </c:pt>
                <c:pt idx="268">
                  <c:v>1885</c:v>
                </c:pt>
                <c:pt idx="269">
                  <c:v>1885.5</c:v>
                </c:pt>
                <c:pt idx="270">
                  <c:v>1886</c:v>
                </c:pt>
                <c:pt idx="271">
                  <c:v>1886.5</c:v>
                </c:pt>
                <c:pt idx="272">
                  <c:v>1887</c:v>
                </c:pt>
                <c:pt idx="273">
                  <c:v>1887.5</c:v>
                </c:pt>
                <c:pt idx="274">
                  <c:v>1888</c:v>
                </c:pt>
                <c:pt idx="275">
                  <c:v>1888.5</c:v>
                </c:pt>
                <c:pt idx="276">
                  <c:v>1889</c:v>
                </c:pt>
                <c:pt idx="277">
                  <c:v>1889.5</c:v>
                </c:pt>
                <c:pt idx="278">
                  <c:v>1890</c:v>
                </c:pt>
                <c:pt idx="279">
                  <c:v>1890.5</c:v>
                </c:pt>
                <c:pt idx="280">
                  <c:v>1891</c:v>
                </c:pt>
                <c:pt idx="281">
                  <c:v>1891.5</c:v>
                </c:pt>
                <c:pt idx="282">
                  <c:v>1892</c:v>
                </c:pt>
                <c:pt idx="283">
                  <c:v>1892.5</c:v>
                </c:pt>
                <c:pt idx="284">
                  <c:v>1893</c:v>
                </c:pt>
                <c:pt idx="285">
                  <c:v>1893.5</c:v>
                </c:pt>
                <c:pt idx="286">
                  <c:v>1894</c:v>
                </c:pt>
                <c:pt idx="287">
                  <c:v>1894.5</c:v>
                </c:pt>
                <c:pt idx="288">
                  <c:v>1895</c:v>
                </c:pt>
                <c:pt idx="289">
                  <c:v>1895.5</c:v>
                </c:pt>
                <c:pt idx="290">
                  <c:v>1896</c:v>
                </c:pt>
                <c:pt idx="291">
                  <c:v>1896.5</c:v>
                </c:pt>
                <c:pt idx="292">
                  <c:v>1897</c:v>
                </c:pt>
                <c:pt idx="293">
                  <c:v>1897.5</c:v>
                </c:pt>
                <c:pt idx="294">
                  <c:v>1898</c:v>
                </c:pt>
                <c:pt idx="295">
                  <c:v>1898.5</c:v>
                </c:pt>
                <c:pt idx="296">
                  <c:v>1899</c:v>
                </c:pt>
                <c:pt idx="297">
                  <c:v>1899.5</c:v>
                </c:pt>
                <c:pt idx="298">
                  <c:v>1900</c:v>
                </c:pt>
                <c:pt idx="299">
                  <c:v>1900.5</c:v>
                </c:pt>
                <c:pt idx="300">
                  <c:v>1901</c:v>
                </c:pt>
                <c:pt idx="301">
                  <c:v>1901.5</c:v>
                </c:pt>
                <c:pt idx="302">
                  <c:v>1902</c:v>
                </c:pt>
                <c:pt idx="303">
                  <c:v>1902.5</c:v>
                </c:pt>
                <c:pt idx="304">
                  <c:v>1903</c:v>
                </c:pt>
                <c:pt idx="305">
                  <c:v>1903.5</c:v>
                </c:pt>
                <c:pt idx="306">
                  <c:v>1904</c:v>
                </c:pt>
                <c:pt idx="307">
                  <c:v>1904.5</c:v>
                </c:pt>
                <c:pt idx="308">
                  <c:v>1905</c:v>
                </c:pt>
                <c:pt idx="309">
                  <c:v>1905.5</c:v>
                </c:pt>
                <c:pt idx="310">
                  <c:v>1906</c:v>
                </c:pt>
                <c:pt idx="311">
                  <c:v>1906.5</c:v>
                </c:pt>
                <c:pt idx="312">
                  <c:v>1907</c:v>
                </c:pt>
                <c:pt idx="313">
                  <c:v>1907.5</c:v>
                </c:pt>
                <c:pt idx="314">
                  <c:v>1908</c:v>
                </c:pt>
                <c:pt idx="315">
                  <c:v>1908.5</c:v>
                </c:pt>
                <c:pt idx="316">
                  <c:v>1909</c:v>
                </c:pt>
                <c:pt idx="317">
                  <c:v>1909.5</c:v>
                </c:pt>
                <c:pt idx="318">
                  <c:v>1910</c:v>
                </c:pt>
                <c:pt idx="319">
                  <c:v>1910.5</c:v>
                </c:pt>
                <c:pt idx="320">
                  <c:v>1911</c:v>
                </c:pt>
                <c:pt idx="321">
                  <c:v>1911.5</c:v>
                </c:pt>
                <c:pt idx="322">
                  <c:v>1912</c:v>
                </c:pt>
                <c:pt idx="323">
                  <c:v>1912.5</c:v>
                </c:pt>
                <c:pt idx="324">
                  <c:v>1913</c:v>
                </c:pt>
                <c:pt idx="325">
                  <c:v>1913.5</c:v>
                </c:pt>
                <c:pt idx="326">
                  <c:v>1914</c:v>
                </c:pt>
                <c:pt idx="327">
                  <c:v>1914.5</c:v>
                </c:pt>
                <c:pt idx="328">
                  <c:v>1915</c:v>
                </c:pt>
                <c:pt idx="329">
                  <c:v>1915.5</c:v>
                </c:pt>
                <c:pt idx="330">
                  <c:v>1916</c:v>
                </c:pt>
                <c:pt idx="331">
                  <c:v>1916.5</c:v>
                </c:pt>
                <c:pt idx="332">
                  <c:v>1917</c:v>
                </c:pt>
                <c:pt idx="333">
                  <c:v>1917.5</c:v>
                </c:pt>
                <c:pt idx="334">
                  <c:v>1918</c:v>
                </c:pt>
                <c:pt idx="335">
                  <c:v>1918.5</c:v>
                </c:pt>
                <c:pt idx="336">
                  <c:v>1919</c:v>
                </c:pt>
                <c:pt idx="337">
                  <c:v>1919.5</c:v>
                </c:pt>
                <c:pt idx="338">
                  <c:v>1920</c:v>
                </c:pt>
                <c:pt idx="339">
                  <c:v>1920.5</c:v>
                </c:pt>
                <c:pt idx="340">
                  <c:v>1921</c:v>
                </c:pt>
                <c:pt idx="341">
                  <c:v>1921.5</c:v>
                </c:pt>
                <c:pt idx="342">
                  <c:v>1922</c:v>
                </c:pt>
                <c:pt idx="343">
                  <c:v>1922.5</c:v>
                </c:pt>
                <c:pt idx="344">
                  <c:v>1923</c:v>
                </c:pt>
                <c:pt idx="345">
                  <c:v>1923.5</c:v>
                </c:pt>
                <c:pt idx="346">
                  <c:v>1924</c:v>
                </c:pt>
                <c:pt idx="347">
                  <c:v>1924.5</c:v>
                </c:pt>
                <c:pt idx="348">
                  <c:v>1925</c:v>
                </c:pt>
                <c:pt idx="349">
                  <c:v>1925.5</c:v>
                </c:pt>
                <c:pt idx="350">
                  <c:v>1926</c:v>
                </c:pt>
                <c:pt idx="351">
                  <c:v>1926.5</c:v>
                </c:pt>
                <c:pt idx="352">
                  <c:v>1927</c:v>
                </c:pt>
                <c:pt idx="353">
                  <c:v>1927.5</c:v>
                </c:pt>
                <c:pt idx="354">
                  <c:v>1928</c:v>
                </c:pt>
                <c:pt idx="355">
                  <c:v>1928.5</c:v>
                </c:pt>
                <c:pt idx="356">
                  <c:v>1929</c:v>
                </c:pt>
                <c:pt idx="357">
                  <c:v>1929.5</c:v>
                </c:pt>
                <c:pt idx="358">
                  <c:v>1930</c:v>
                </c:pt>
                <c:pt idx="359">
                  <c:v>1930.5</c:v>
                </c:pt>
                <c:pt idx="360">
                  <c:v>1931</c:v>
                </c:pt>
                <c:pt idx="361">
                  <c:v>1931.5</c:v>
                </c:pt>
                <c:pt idx="362">
                  <c:v>1932</c:v>
                </c:pt>
                <c:pt idx="363">
                  <c:v>1932.5</c:v>
                </c:pt>
                <c:pt idx="364">
                  <c:v>1933</c:v>
                </c:pt>
                <c:pt idx="365">
                  <c:v>1933.5</c:v>
                </c:pt>
                <c:pt idx="366">
                  <c:v>1934</c:v>
                </c:pt>
                <c:pt idx="367">
                  <c:v>1934.5</c:v>
                </c:pt>
                <c:pt idx="368">
                  <c:v>1935</c:v>
                </c:pt>
                <c:pt idx="369">
                  <c:v>1935.5</c:v>
                </c:pt>
                <c:pt idx="370">
                  <c:v>1936</c:v>
                </c:pt>
                <c:pt idx="371">
                  <c:v>1936.5</c:v>
                </c:pt>
                <c:pt idx="372">
                  <c:v>1937</c:v>
                </c:pt>
                <c:pt idx="373">
                  <c:v>1937.5</c:v>
                </c:pt>
                <c:pt idx="374">
                  <c:v>1938</c:v>
                </c:pt>
                <c:pt idx="375">
                  <c:v>1938.5</c:v>
                </c:pt>
                <c:pt idx="376">
                  <c:v>1939</c:v>
                </c:pt>
                <c:pt idx="377">
                  <c:v>1939.5</c:v>
                </c:pt>
                <c:pt idx="378">
                  <c:v>1940</c:v>
                </c:pt>
                <c:pt idx="379">
                  <c:v>1940.5</c:v>
                </c:pt>
                <c:pt idx="380">
                  <c:v>1941</c:v>
                </c:pt>
                <c:pt idx="381">
                  <c:v>1941.5</c:v>
                </c:pt>
                <c:pt idx="382">
                  <c:v>1942</c:v>
                </c:pt>
                <c:pt idx="383">
                  <c:v>1942.5</c:v>
                </c:pt>
                <c:pt idx="384">
                  <c:v>1943</c:v>
                </c:pt>
                <c:pt idx="385">
                  <c:v>1943.5</c:v>
                </c:pt>
                <c:pt idx="386">
                  <c:v>1944</c:v>
                </c:pt>
                <c:pt idx="387">
                  <c:v>1944.5</c:v>
                </c:pt>
                <c:pt idx="388">
                  <c:v>1945</c:v>
                </c:pt>
                <c:pt idx="389">
                  <c:v>1945.5</c:v>
                </c:pt>
                <c:pt idx="390">
                  <c:v>1946</c:v>
                </c:pt>
                <c:pt idx="391">
                  <c:v>1946.5</c:v>
                </c:pt>
                <c:pt idx="392">
                  <c:v>1947</c:v>
                </c:pt>
                <c:pt idx="393">
                  <c:v>1947.5</c:v>
                </c:pt>
                <c:pt idx="394">
                  <c:v>1948</c:v>
                </c:pt>
                <c:pt idx="395">
                  <c:v>1948.5</c:v>
                </c:pt>
                <c:pt idx="396">
                  <c:v>1949</c:v>
                </c:pt>
                <c:pt idx="397">
                  <c:v>1949.5</c:v>
                </c:pt>
                <c:pt idx="398">
                  <c:v>1950</c:v>
                </c:pt>
                <c:pt idx="399">
                  <c:v>1950.5</c:v>
                </c:pt>
                <c:pt idx="400">
                  <c:v>1951</c:v>
                </c:pt>
                <c:pt idx="401">
                  <c:v>1951.5</c:v>
                </c:pt>
                <c:pt idx="402">
                  <c:v>1952</c:v>
                </c:pt>
                <c:pt idx="403">
                  <c:v>1952.5</c:v>
                </c:pt>
                <c:pt idx="404">
                  <c:v>1953</c:v>
                </c:pt>
                <c:pt idx="405">
                  <c:v>1953.5</c:v>
                </c:pt>
                <c:pt idx="406">
                  <c:v>1954</c:v>
                </c:pt>
                <c:pt idx="407">
                  <c:v>1954.5</c:v>
                </c:pt>
                <c:pt idx="408">
                  <c:v>1955</c:v>
                </c:pt>
                <c:pt idx="409">
                  <c:v>1955.5</c:v>
                </c:pt>
                <c:pt idx="410">
                  <c:v>1956</c:v>
                </c:pt>
                <c:pt idx="411">
                  <c:v>1956.5</c:v>
                </c:pt>
                <c:pt idx="412">
                  <c:v>1957</c:v>
                </c:pt>
                <c:pt idx="413">
                  <c:v>1957.5</c:v>
                </c:pt>
                <c:pt idx="414">
                  <c:v>1958</c:v>
                </c:pt>
                <c:pt idx="415">
                  <c:v>1958.5</c:v>
                </c:pt>
                <c:pt idx="416">
                  <c:v>1959</c:v>
                </c:pt>
                <c:pt idx="417">
                  <c:v>1959.5</c:v>
                </c:pt>
                <c:pt idx="418">
                  <c:v>1960</c:v>
                </c:pt>
                <c:pt idx="419">
                  <c:v>1960.5</c:v>
                </c:pt>
                <c:pt idx="420">
                  <c:v>1961</c:v>
                </c:pt>
                <c:pt idx="421">
                  <c:v>1961.5</c:v>
                </c:pt>
                <c:pt idx="422">
                  <c:v>1962</c:v>
                </c:pt>
                <c:pt idx="423">
                  <c:v>1962.5</c:v>
                </c:pt>
                <c:pt idx="424">
                  <c:v>1963</c:v>
                </c:pt>
                <c:pt idx="425">
                  <c:v>1963.5</c:v>
                </c:pt>
                <c:pt idx="426">
                  <c:v>1964</c:v>
                </c:pt>
                <c:pt idx="427">
                  <c:v>1964.5</c:v>
                </c:pt>
                <c:pt idx="428">
                  <c:v>1965</c:v>
                </c:pt>
                <c:pt idx="429">
                  <c:v>1965.5</c:v>
                </c:pt>
                <c:pt idx="430">
                  <c:v>1966</c:v>
                </c:pt>
                <c:pt idx="431">
                  <c:v>1966.5</c:v>
                </c:pt>
                <c:pt idx="432">
                  <c:v>1967</c:v>
                </c:pt>
                <c:pt idx="433">
                  <c:v>1967.5</c:v>
                </c:pt>
                <c:pt idx="434">
                  <c:v>1968</c:v>
                </c:pt>
                <c:pt idx="435">
                  <c:v>1968.5</c:v>
                </c:pt>
                <c:pt idx="436">
                  <c:v>1969</c:v>
                </c:pt>
                <c:pt idx="437">
                  <c:v>1969.5</c:v>
                </c:pt>
                <c:pt idx="438">
                  <c:v>1970</c:v>
                </c:pt>
                <c:pt idx="439">
                  <c:v>1970.5</c:v>
                </c:pt>
                <c:pt idx="440">
                  <c:v>1971</c:v>
                </c:pt>
                <c:pt idx="441">
                  <c:v>1971.5</c:v>
                </c:pt>
                <c:pt idx="442">
                  <c:v>1972</c:v>
                </c:pt>
                <c:pt idx="443">
                  <c:v>1972.5</c:v>
                </c:pt>
                <c:pt idx="444">
                  <c:v>1973</c:v>
                </c:pt>
                <c:pt idx="445">
                  <c:v>1973.5</c:v>
                </c:pt>
                <c:pt idx="446">
                  <c:v>1974</c:v>
                </c:pt>
                <c:pt idx="447">
                  <c:v>1974.5</c:v>
                </c:pt>
                <c:pt idx="448">
                  <c:v>1975</c:v>
                </c:pt>
                <c:pt idx="449">
                  <c:v>1975.5</c:v>
                </c:pt>
                <c:pt idx="450">
                  <c:v>1976</c:v>
                </c:pt>
                <c:pt idx="451">
                  <c:v>1976.5</c:v>
                </c:pt>
                <c:pt idx="452">
                  <c:v>1977</c:v>
                </c:pt>
                <c:pt idx="453">
                  <c:v>1977.5</c:v>
                </c:pt>
                <c:pt idx="454">
                  <c:v>1978</c:v>
                </c:pt>
                <c:pt idx="455">
                  <c:v>1978.5</c:v>
                </c:pt>
                <c:pt idx="456">
                  <c:v>1979</c:v>
                </c:pt>
                <c:pt idx="457">
                  <c:v>1979.5</c:v>
                </c:pt>
                <c:pt idx="458">
                  <c:v>1980</c:v>
                </c:pt>
                <c:pt idx="459">
                  <c:v>1980.5</c:v>
                </c:pt>
                <c:pt idx="460">
                  <c:v>1981</c:v>
                </c:pt>
                <c:pt idx="461">
                  <c:v>1981.5</c:v>
                </c:pt>
                <c:pt idx="462">
                  <c:v>1982</c:v>
                </c:pt>
                <c:pt idx="463">
                  <c:v>1982.5</c:v>
                </c:pt>
                <c:pt idx="464">
                  <c:v>1983</c:v>
                </c:pt>
                <c:pt idx="465">
                  <c:v>1983.5</c:v>
                </c:pt>
                <c:pt idx="466">
                  <c:v>1984</c:v>
                </c:pt>
                <c:pt idx="467">
                  <c:v>1984.5</c:v>
                </c:pt>
                <c:pt idx="468">
                  <c:v>1985</c:v>
                </c:pt>
                <c:pt idx="469">
                  <c:v>1985.5</c:v>
                </c:pt>
                <c:pt idx="470">
                  <c:v>1986</c:v>
                </c:pt>
                <c:pt idx="471">
                  <c:v>1986.5</c:v>
                </c:pt>
                <c:pt idx="472">
                  <c:v>1987</c:v>
                </c:pt>
                <c:pt idx="473">
                  <c:v>1987.5</c:v>
                </c:pt>
                <c:pt idx="474">
                  <c:v>1988</c:v>
                </c:pt>
                <c:pt idx="475">
                  <c:v>1988.5</c:v>
                </c:pt>
                <c:pt idx="476">
                  <c:v>1989</c:v>
                </c:pt>
                <c:pt idx="477">
                  <c:v>1989.5</c:v>
                </c:pt>
                <c:pt idx="478">
                  <c:v>1990</c:v>
                </c:pt>
                <c:pt idx="479">
                  <c:v>1990.5</c:v>
                </c:pt>
                <c:pt idx="480">
                  <c:v>1991</c:v>
                </c:pt>
                <c:pt idx="481">
                  <c:v>1991.5</c:v>
                </c:pt>
                <c:pt idx="482">
                  <c:v>1992</c:v>
                </c:pt>
                <c:pt idx="483">
                  <c:v>1992.5</c:v>
                </c:pt>
                <c:pt idx="484">
                  <c:v>1993</c:v>
                </c:pt>
                <c:pt idx="485">
                  <c:v>1993.5</c:v>
                </c:pt>
                <c:pt idx="486">
                  <c:v>1994</c:v>
                </c:pt>
                <c:pt idx="487">
                  <c:v>1994.5</c:v>
                </c:pt>
                <c:pt idx="488">
                  <c:v>1995</c:v>
                </c:pt>
                <c:pt idx="489">
                  <c:v>1995.5</c:v>
                </c:pt>
                <c:pt idx="490">
                  <c:v>1996</c:v>
                </c:pt>
                <c:pt idx="491">
                  <c:v>1996.5</c:v>
                </c:pt>
                <c:pt idx="492">
                  <c:v>1997</c:v>
                </c:pt>
                <c:pt idx="493">
                  <c:v>1997.5</c:v>
                </c:pt>
                <c:pt idx="494">
                  <c:v>1998</c:v>
                </c:pt>
                <c:pt idx="495">
                  <c:v>1998.5</c:v>
                </c:pt>
                <c:pt idx="496">
                  <c:v>1999</c:v>
                </c:pt>
                <c:pt idx="497">
                  <c:v>1999.5</c:v>
                </c:pt>
                <c:pt idx="498">
                  <c:v>2000</c:v>
                </c:pt>
                <c:pt idx="499">
                  <c:v>2000.5</c:v>
                </c:pt>
                <c:pt idx="500">
                  <c:v>2001</c:v>
                </c:pt>
                <c:pt idx="501">
                  <c:v>2001.5</c:v>
                </c:pt>
                <c:pt idx="502">
                  <c:v>2002</c:v>
                </c:pt>
                <c:pt idx="503">
                  <c:v>2002.5</c:v>
                </c:pt>
                <c:pt idx="504">
                  <c:v>2003</c:v>
                </c:pt>
                <c:pt idx="505">
                  <c:v>2003.5</c:v>
                </c:pt>
                <c:pt idx="506">
                  <c:v>2004</c:v>
                </c:pt>
                <c:pt idx="507">
                  <c:v>2004.5</c:v>
                </c:pt>
                <c:pt idx="508">
                  <c:v>2005</c:v>
                </c:pt>
                <c:pt idx="509">
                  <c:v>2006</c:v>
                </c:pt>
                <c:pt idx="510">
                  <c:v>2007</c:v>
                </c:pt>
                <c:pt idx="511">
                  <c:v>2008</c:v>
                </c:pt>
                <c:pt idx="512">
                  <c:v>2009</c:v>
                </c:pt>
                <c:pt idx="513">
                  <c:v>2010</c:v>
                </c:pt>
              </c:numCache>
            </c:numRef>
          </c:xVal>
          <c:y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1750-2010'!$B$3:$B$516</c:f>
              <c:numCache>
                <c:formatCode>General</c:formatCode>
                <c:ptCount val="514"/>
                <c:pt idx="0">
                  <c:v>39.880000000000003</c:v>
                </c:pt>
                <c:pt idx="1">
                  <c:v>38.314999999999998</c:v>
                </c:pt>
                <c:pt idx="2">
                  <c:v>38.28</c:v>
                </c:pt>
                <c:pt idx="3">
                  <c:v>39.01</c:v>
                </c:pt>
                <c:pt idx="4">
                  <c:v>41.27</c:v>
                </c:pt>
                <c:pt idx="5">
                  <c:v>40.14</c:v>
                </c:pt>
                <c:pt idx="6">
                  <c:v>39.01</c:v>
                </c:pt>
                <c:pt idx="7">
                  <c:v>38.730000000000011</c:v>
                </c:pt>
                <c:pt idx="8">
                  <c:v>38.82</c:v>
                </c:pt>
                <c:pt idx="9">
                  <c:v>38.909999999999997</c:v>
                </c:pt>
                <c:pt idx="10">
                  <c:v>39</c:v>
                </c:pt>
                <c:pt idx="11">
                  <c:v>38.659999999999997</c:v>
                </c:pt>
                <c:pt idx="12">
                  <c:v>38.32</c:v>
                </c:pt>
                <c:pt idx="13">
                  <c:v>38.016000000000012</c:v>
                </c:pt>
                <c:pt idx="14">
                  <c:v>37.8825</c:v>
                </c:pt>
                <c:pt idx="15">
                  <c:v>37.749000000000002</c:v>
                </c:pt>
                <c:pt idx="16">
                  <c:v>39.9</c:v>
                </c:pt>
                <c:pt idx="17">
                  <c:v>40.54</c:v>
                </c:pt>
                <c:pt idx="18">
                  <c:v>41.18</c:v>
                </c:pt>
                <c:pt idx="19">
                  <c:v>40.155000000000001</c:v>
                </c:pt>
                <c:pt idx="20">
                  <c:v>39.130000000000003</c:v>
                </c:pt>
                <c:pt idx="21">
                  <c:v>36.948</c:v>
                </c:pt>
                <c:pt idx="22">
                  <c:v>36.814500000000002</c:v>
                </c:pt>
                <c:pt idx="23">
                  <c:v>36.680999999999997</c:v>
                </c:pt>
                <c:pt idx="24">
                  <c:v>36.547499999999999</c:v>
                </c:pt>
                <c:pt idx="25">
                  <c:v>36.414000000000001</c:v>
                </c:pt>
                <c:pt idx="26">
                  <c:v>37.92</c:v>
                </c:pt>
                <c:pt idx="27">
                  <c:v>37.86</c:v>
                </c:pt>
                <c:pt idx="28">
                  <c:v>37.799999999999997</c:v>
                </c:pt>
                <c:pt idx="29">
                  <c:v>38.74</c:v>
                </c:pt>
                <c:pt idx="30">
                  <c:v>39.68</c:v>
                </c:pt>
                <c:pt idx="31">
                  <c:v>39.89</c:v>
                </c:pt>
                <c:pt idx="32">
                  <c:v>40.1</c:v>
                </c:pt>
                <c:pt idx="33">
                  <c:v>38.159999999999997</c:v>
                </c:pt>
                <c:pt idx="34">
                  <c:v>37.049999999999997</c:v>
                </c:pt>
                <c:pt idx="35">
                  <c:v>37.284000000000013</c:v>
                </c:pt>
                <c:pt idx="36">
                  <c:v>37.518000000000001</c:v>
                </c:pt>
                <c:pt idx="37">
                  <c:v>37.752000000000002</c:v>
                </c:pt>
                <c:pt idx="38">
                  <c:v>37.985999999999997</c:v>
                </c:pt>
                <c:pt idx="39">
                  <c:v>38.22</c:v>
                </c:pt>
                <c:pt idx="40">
                  <c:v>38.454000000000001</c:v>
                </c:pt>
                <c:pt idx="41">
                  <c:v>38.688000000000002</c:v>
                </c:pt>
                <c:pt idx="42">
                  <c:v>38.921999999999997</c:v>
                </c:pt>
                <c:pt idx="43">
                  <c:v>39.156000000000013</c:v>
                </c:pt>
                <c:pt idx="44">
                  <c:v>39.39</c:v>
                </c:pt>
                <c:pt idx="45">
                  <c:v>39.624000000000002</c:v>
                </c:pt>
                <c:pt idx="46">
                  <c:v>41.35</c:v>
                </c:pt>
                <c:pt idx="47">
                  <c:v>40.28</c:v>
                </c:pt>
                <c:pt idx="48">
                  <c:v>40.326000000000001</c:v>
                </c:pt>
                <c:pt idx="49">
                  <c:v>40.99</c:v>
                </c:pt>
                <c:pt idx="50">
                  <c:v>42.77</c:v>
                </c:pt>
                <c:pt idx="51">
                  <c:v>40.98</c:v>
                </c:pt>
                <c:pt idx="52">
                  <c:v>39.765000000000001</c:v>
                </c:pt>
                <c:pt idx="53">
                  <c:v>39.5</c:v>
                </c:pt>
                <c:pt idx="54">
                  <c:v>39.234999999999999</c:v>
                </c:pt>
                <c:pt idx="55">
                  <c:v>38.97</c:v>
                </c:pt>
                <c:pt idx="56">
                  <c:v>38.704999999999998</c:v>
                </c:pt>
                <c:pt idx="57">
                  <c:v>38.700000000000003</c:v>
                </c:pt>
                <c:pt idx="58">
                  <c:v>44.02</c:v>
                </c:pt>
                <c:pt idx="59">
                  <c:v>41.585000000000001</c:v>
                </c:pt>
                <c:pt idx="60">
                  <c:v>39.15</c:v>
                </c:pt>
                <c:pt idx="61">
                  <c:v>38.69</c:v>
                </c:pt>
                <c:pt idx="62">
                  <c:v>38.230000000000011</c:v>
                </c:pt>
                <c:pt idx="63">
                  <c:v>37.037109999999998</c:v>
                </c:pt>
                <c:pt idx="64">
                  <c:v>36.721989999999998</c:v>
                </c:pt>
                <c:pt idx="65">
                  <c:v>36.75</c:v>
                </c:pt>
                <c:pt idx="66">
                  <c:v>36.880000000000003</c:v>
                </c:pt>
                <c:pt idx="67">
                  <c:v>37.01</c:v>
                </c:pt>
                <c:pt idx="68">
                  <c:v>37.14</c:v>
                </c:pt>
                <c:pt idx="69">
                  <c:v>37.270000000000003</c:v>
                </c:pt>
                <c:pt idx="70">
                  <c:v>39.33</c:v>
                </c:pt>
                <c:pt idx="71">
                  <c:v>40.555</c:v>
                </c:pt>
                <c:pt idx="72">
                  <c:v>41.78</c:v>
                </c:pt>
                <c:pt idx="73">
                  <c:v>39.979999999999997</c:v>
                </c:pt>
                <c:pt idx="74">
                  <c:v>38.18</c:v>
                </c:pt>
                <c:pt idx="75">
                  <c:v>37.950000000000003</c:v>
                </c:pt>
                <c:pt idx="76">
                  <c:v>38.06</c:v>
                </c:pt>
                <c:pt idx="77">
                  <c:v>38.17</c:v>
                </c:pt>
                <c:pt idx="78">
                  <c:v>38.698549999999997</c:v>
                </c:pt>
                <c:pt idx="79">
                  <c:v>39.448140000000002</c:v>
                </c:pt>
                <c:pt idx="80">
                  <c:v>40.197720000000011</c:v>
                </c:pt>
                <c:pt idx="81">
                  <c:v>40.947310000000002</c:v>
                </c:pt>
                <c:pt idx="82">
                  <c:v>41.696899999999999</c:v>
                </c:pt>
                <c:pt idx="83">
                  <c:v>41.601649999999999</c:v>
                </c:pt>
                <c:pt idx="84">
                  <c:v>41.506390000000003</c:v>
                </c:pt>
                <c:pt idx="85">
                  <c:v>41.41113</c:v>
                </c:pt>
                <c:pt idx="86">
                  <c:v>41.81</c:v>
                </c:pt>
                <c:pt idx="87">
                  <c:v>41.22063</c:v>
                </c:pt>
                <c:pt idx="88">
                  <c:v>41.125369999999997</c:v>
                </c:pt>
                <c:pt idx="89">
                  <c:v>41.030110000000001</c:v>
                </c:pt>
                <c:pt idx="90">
                  <c:v>40.93486</c:v>
                </c:pt>
                <c:pt idx="91">
                  <c:v>41.055</c:v>
                </c:pt>
                <c:pt idx="92">
                  <c:v>41.88</c:v>
                </c:pt>
                <c:pt idx="93">
                  <c:v>42.395000000000003</c:v>
                </c:pt>
                <c:pt idx="94">
                  <c:v>42.91</c:v>
                </c:pt>
                <c:pt idx="95">
                  <c:v>41.954999999999998</c:v>
                </c:pt>
                <c:pt idx="96">
                  <c:v>41.710850000000001</c:v>
                </c:pt>
                <c:pt idx="97">
                  <c:v>41.952469999999998</c:v>
                </c:pt>
                <c:pt idx="98">
                  <c:v>42.194090000000003</c:v>
                </c:pt>
                <c:pt idx="99">
                  <c:v>42.43571</c:v>
                </c:pt>
                <c:pt idx="100">
                  <c:v>42.677340000000001</c:v>
                </c:pt>
                <c:pt idx="101">
                  <c:v>42.918960000000013</c:v>
                </c:pt>
                <c:pt idx="102">
                  <c:v>43.160589999999999</c:v>
                </c:pt>
                <c:pt idx="103">
                  <c:v>43.152380000000001</c:v>
                </c:pt>
                <c:pt idx="104">
                  <c:v>43.144180000000013</c:v>
                </c:pt>
                <c:pt idx="105">
                  <c:v>43.13597</c:v>
                </c:pt>
                <c:pt idx="106">
                  <c:v>43.127769999999998</c:v>
                </c:pt>
                <c:pt idx="107">
                  <c:v>43.11956</c:v>
                </c:pt>
                <c:pt idx="108">
                  <c:v>43.111359999999998</c:v>
                </c:pt>
                <c:pt idx="109">
                  <c:v>43.103149999999999</c:v>
                </c:pt>
                <c:pt idx="110">
                  <c:v>43.094949999999997</c:v>
                </c:pt>
                <c:pt idx="111">
                  <c:v>43.086750000000002</c:v>
                </c:pt>
                <c:pt idx="112">
                  <c:v>43.078540000000011</c:v>
                </c:pt>
                <c:pt idx="113">
                  <c:v>42.830399999999997</c:v>
                </c:pt>
                <c:pt idx="114">
                  <c:v>42.582270000000001</c:v>
                </c:pt>
                <c:pt idx="115">
                  <c:v>42.334130000000002</c:v>
                </c:pt>
                <c:pt idx="116">
                  <c:v>42.085990000000002</c:v>
                </c:pt>
                <c:pt idx="117">
                  <c:v>41.837850000000003</c:v>
                </c:pt>
                <c:pt idx="118">
                  <c:v>41.58972</c:v>
                </c:pt>
                <c:pt idx="119">
                  <c:v>41.34158</c:v>
                </c:pt>
                <c:pt idx="120">
                  <c:v>41.093440000000001</c:v>
                </c:pt>
                <c:pt idx="121">
                  <c:v>40.845309999999998</c:v>
                </c:pt>
                <c:pt idx="122">
                  <c:v>40.597169999999998</c:v>
                </c:pt>
                <c:pt idx="123">
                  <c:v>41.13494</c:v>
                </c:pt>
                <c:pt idx="124">
                  <c:v>41.672710000000002</c:v>
                </c:pt>
                <c:pt idx="125">
                  <c:v>42.210479999999997</c:v>
                </c:pt>
                <c:pt idx="126">
                  <c:v>42.748249999999999</c:v>
                </c:pt>
                <c:pt idx="127">
                  <c:v>43.286029999999997</c:v>
                </c:pt>
                <c:pt idx="128">
                  <c:v>43.823800000000013</c:v>
                </c:pt>
                <c:pt idx="129">
                  <c:v>44.36157</c:v>
                </c:pt>
                <c:pt idx="130">
                  <c:v>44.899340000000002</c:v>
                </c:pt>
                <c:pt idx="131">
                  <c:v>45.437109999999997</c:v>
                </c:pt>
                <c:pt idx="132">
                  <c:v>45.974879999999999</c:v>
                </c:pt>
                <c:pt idx="133">
                  <c:v>45.7943</c:v>
                </c:pt>
                <c:pt idx="134">
                  <c:v>45.613720000000001</c:v>
                </c:pt>
                <c:pt idx="135">
                  <c:v>45.433140000000002</c:v>
                </c:pt>
                <c:pt idx="136">
                  <c:v>45.252560000000003</c:v>
                </c:pt>
                <c:pt idx="137">
                  <c:v>45.071980000000003</c:v>
                </c:pt>
                <c:pt idx="138">
                  <c:v>44.89141</c:v>
                </c:pt>
                <c:pt idx="139">
                  <c:v>44.710830000000001</c:v>
                </c:pt>
                <c:pt idx="140">
                  <c:v>44.530250000000002</c:v>
                </c:pt>
                <c:pt idx="141">
                  <c:v>44.349670000000003</c:v>
                </c:pt>
                <c:pt idx="142">
                  <c:v>44.8</c:v>
                </c:pt>
                <c:pt idx="143">
                  <c:v>46.075000000000003</c:v>
                </c:pt>
                <c:pt idx="144">
                  <c:v>47.35</c:v>
                </c:pt>
                <c:pt idx="145">
                  <c:v>47.295000000000002</c:v>
                </c:pt>
                <c:pt idx="146">
                  <c:v>47.24</c:v>
                </c:pt>
                <c:pt idx="147">
                  <c:v>47.405000000000001</c:v>
                </c:pt>
                <c:pt idx="148">
                  <c:v>47.57</c:v>
                </c:pt>
                <c:pt idx="149">
                  <c:v>46.475000000000001</c:v>
                </c:pt>
                <c:pt idx="150">
                  <c:v>45.38</c:v>
                </c:pt>
                <c:pt idx="151">
                  <c:v>44.98</c:v>
                </c:pt>
                <c:pt idx="152">
                  <c:v>44.58</c:v>
                </c:pt>
                <c:pt idx="153">
                  <c:v>42.44</c:v>
                </c:pt>
                <c:pt idx="154">
                  <c:v>42.52</c:v>
                </c:pt>
                <c:pt idx="155">
                  <c:v>42.6</c:v>
                </c:pt>
                <c:pt idx="156">
                  <c:v>42.68</c:v>
                </c:pt>
                <c:pt idx="157">
                  <c:v>42.76</c:v>
                </c:pt>
                <c:pt idx="158">
                  <c:v>43.4</c:v>
                </c:pt>
                <c:pt idx="159">
                  <c:v>42.92</c:v>
                </c:pt>
                <c:pt idx="160">
                  <c:v>43</c:v>
                </c:pt>
                <c:pt idx="161">
                  <c:v>42.93</c:v>
                </c:pt>
                <c:pt idx="162">
                  <c:v>42.86</c:v>
                </c:pt>
                <c:pt idx="163">
                  <c:v>43.604999999999997</c:v>
                </c:pt>
                <c:pt idx="164">
                  <c:v>44.66</c:v>
                </c:pt>
                <c:pt idx="165">
                  <c:v>42.755000000000003</c:v>
                </c:pt>
                <c:pt idx="166">
                  <c:v>43.604999999999997</c:v>
                </c:pt>
                <c:pt idx="167">
                  <c:v>44.66</c:v>
                </c:pt>
                <c:pt idx="168">
                  <c:v>49.32</c:v>
                </c:pt>
                <c:pt idx="169">
                  <c:v>48.265000000000001</c:v>
                </c:pt>
                <c:pt idx="170">
                  <c:v>47.21</c:v>
                </c:pt>
                <c:pt idx="171">
                  <c:v>44.484999999999999</c:v>
                </c:pt>
                <c:pt idx="172">
                  <c:v>43.07</c:v>
                </c:pt>
                <c:pt idx="173">
                  <c:v>43.72</c:v>
                </c:pt>
                <c:pt idx="174">
                  <c:v>44.37</c:v>
                </c:pt>
                <c:pt idx="175">
                  <c:v>43.52</c:v>
                </c:pt>
                <c:pt idx="176">
                  <c:v>42.67</c:v>
                </c:pt>
                <c:pt idx="177">
                  <c:v>43.914999999999999</c:v>
                </c:pt>
                <c:pt idx="178">
                  <c:v>46.1</c:v>
                </c:pt>
                <c:pt idx="179">
                  <c:v>46.65</c:v>
                </c:pt>
                <c:pt idx="180">
                  <c:v>47.2</c:v>
                </c:pt>
                <c:pt idx="181">
                  <c:v>46.1</c:v>
                </c:pt>
                <c:pt idx="182">
                  <c:v>45.14</c:v>
                </c:pt>
                <c:pt idx="183">
                  <c:v>44.91</c:v>
                </c:pt>
                <c:pt idx="184">
                  <c:v>45.12</c:v>
                </c:pt>
                <c:pt idx="185">
                  <c:v>45.85</c:v>
                </c:pt>
                <c:pt idx="186">
                  <c:v>46.88</c:v>
                </c:pt>
                <c:pt idx="187">
                  <c:v>47.674999999999997</c:v>
                </c:pt>
                <c:pt idx="188">
                  <c:v>48.47</c:v>
                </c:pt>
                <c:pt idx="189">
                  <c:v>46.185000000000002</c:v>
                </c:pt>
                <c:pt idx="190">
                  <c:v>43.9</c:v>
                </c:pt>
                <c:pt idx="191">
                  <c:v>42.905000000000001</c:v>
                </c:pt>
                <c:pt idx="192">
                  <c:v>41.91</c:v>
                </c:pt>
                <c:pt idx="193">
                  <c:v>44.585000000000001</c:v>
                </c:pt>
                <c:pt idx="194">
                  <c:v>47.26</c:v>
                </c:pt>
                <c:pt idx="195">
                  <c:v>47.034999999999997</c:v>
                </c:pt>
                <c:pt idx="196">
                  <c:v>46.81</c:v>
                </c:pt>
                <c:pt idx="197">
                  <c:v>47.034999999999997</c:v>
                </c:pt>
                <c:pt idx="198">
                  <c:v>47.26</c:v>
                </c:pt>
                <c:pt idx="199">
                  <c:v>46.664999999999999</c:v>
                </c:pt>
                <c:pt idx="200">
                  <c:v>46.18</c:v>
                </c:pt>
                <c:pt idx="201">
                  <c:v>45.28</c:v>
                </c:pt>
                <c:pt idx="202">
                  <c:v>44.38</c:v>
                </c:pt>
                <c:pt idx="203">
                  <c:v>47.375</c:v>
                </c:pt>
                <c:pt idx="204">
                  <c:v>52.22</c:v>
                </c:pt>
                <c:pt idx="205">
                  <c:v>49.695</c:v>
                </c:pt>
                <c:pt idx="206">
                  <c:v>47.17</c:v>
                </c:pt>
                <c:pt idx="207">
                  <c:v>46.664999999999999</c:v>
                </c:pt>
                <c:pt idx="208">
                  <c:v>47.1</c:v>
                </c:pt>
                <c:pt idx="209">
                  <c:v>47.46</c:v>
                </c:pt>
                <c:pt idx="210">
                  <c:v>47.82</c:v>
                </c:pt>
                <c:pt idx="211">
                  <c:v>45.6</c:v>
                </c:pt>
                <c:pt idx="212">
                  <c:v>43.38</c:v>
                </c:pt>
                <c:pt idx="213">
                  <c:v>42.398000000000003</c:v>
                </c:pt>
                <c:pt idx="214">
                  <c:v>43.58</c:v>
                </c:pt>
                <c:pt idx="215">
                  <c:v>44.87</c:v>
                </c:pt>
                <c:pt idx="216">
                  <c:v>46.16</c:v>
                </c:pt>
                <c:pt idx="217">
                  <c:v>48.21</c:v>
                </c:pt>
                <c:pt idx="218">
                  <c:v>50.26</c:v>
                </c:pt>
                <c:pt idx="219">
                  <c:v>49.594999999999999</c:v>
                </c:pt>
                <c:pt idx="220">
                  <c:v>48.99</c:v>
                </c:pt>
                <c:pt idx="221">
                  <c:v>48.734999999999999</c:v>
                </c:pt>
                <c:pt idx="222">
                  <c:v>48.48</c:v>
                </c:pt>
                <c:pt idx="223">
                  <c:v>48.484999999999999</c:v>
                </c:pt>
                <c:pt idx="224">
                  <c:v>48.49</c:v>
                </c:pt>
                <c:pt idx="225">
                  <c:v>48.223080000000003</c:v>
                </c:pt>
                <c:pt idx="226">
                  <c:v>48.407690000000002</c:v>
                </c:pt>
                <c:pt idx="227">
                  <c:v>48.592309999999998</c:v>
                </c:pt>
                <c:pt idx="228">
                  <c:v>48.776920000000011</c:v>
                </c:pt>
                <c:pt idx="229">
                  <c:v>48.961540000000007</c:v>
                </c:pt>
                <c:pt idx="230">
                  <c:v>51.48</c:v>
                </c:pt>
                <c:pt idx="231">
                  <c:v>50.51</c:v>
                </c:pt>
                <c:pt idx="232">
                  <c:v>49.54</c:v>
                </c:pt>
                <c:pt idx="233">
                  <c:v>49.7</c:v>
                </c:pt>
                <c:pt idx="234">
                  <c:v>49.696249999999999</c:v>
                </c:pt>
                <c:pt idx="235">
                  <c:v>49.965000000000003</c:v>
                </c:pt>
                <c:pt idx="236">
                  <c:v>50.99</c:v>
                </c:pt>
                <c:pt idx="237">
                  <c:v>51.77</c:v>
                </c:pt>
                <c:pt idx="238">
                  <c:v>52.55</c:v>
                </c:pt>
                <c:pt idx="239">
                  <c:v>51.98</c:v>
                </c:pt>
                <c:pt idx="240">
                  <c:v>51.41</c:v>
                </c:pt>
                <c:pt idx="241">
                  <c:v>51.49</c:v>
                </c:pt>
                <c:pt idx="242">
                  <c:v>51.92</c:v>
                </c:pt>
                <c:pt idx="243">
                  <c:v>51.36</c:v>
                </c:pt>
                <c:pt idx="244">
                  <c:v>51.15</c:v>
                </c:pt>
                <c:pt idx="245">
                  <c:v>50.672730000000001</c:v>
                </c:pt>
                <c:pt idx="246">
                  <c:v>50.627270000000003</c:v>
                </c:pt>
                <c:pt idx="247">
                  <c:v>50.58182</c:v>
                </c:pt>
                <c:pt idx="248">
                  <c:v>50.536369999999998</c:v>
                </c:pt>
                <c:pt idx="249">
                  <c:v>50.49091</c:v>
                </c:pt>
                <c:pt idx="250">
                  <c:v>50.445459999999997</c:v>
                </c:pt>
                <c:pt idx="251">
                  <c:v>50.4</c:v>
                </c:pt>
                <c:pt idx="252">
                  <c:v>51.2</c:v>
                </c:pt>
                <c:pt idx="253">
                  <c:v>52.19</c:v>
                </c:pt>
                <c:pt idx="254">
                  <c:v>53.18</c:v>
                </c:pt>
                <c:pt idx="255">
                  <c:v>53.774999999999999</c:v>
                </c:pt>
                <c:pt idx="256">
                  <c:v>54.37</c:v>
                </c:pt>
                <c:pt idx="257">
                  <c:v>53.825000000000003</c:v>
                </c:pt>
                <c:pt idx="258">
                  <c:v>53.28</c:v>
                </c:pt>
                <c:pt idx="259">
                  <c:v>52.57</c:v>
                </c:pt>
                <c:pt idx="260">
                  <c:v>51.86</c:v>
                </c:pt>
                <c:pt idx="261">
                  <c:v>50.17</c:v>
                </c:pt>
                <c:pt idx="262">
                  <c:v>50.142670000000003</c:v>
                </c:pt>
                <c:pt idx="263">
                  <c:v>50.31</c:v>
                </c:pt>
                <c:pt idx="264">
                  <c:v>50.71</c:v>
                </c:pt>
                <c:pt idx="265">
                  <c:v>51.36</c:v>
                </c:pt>
                <c:pt idx="266">
                  <c:v>52.01</c:v>
                </c:pt>
                <c:pt idx="267">
                  <c:v>52.16</c:v>
                </c:pt>
                <c:pt idx="268">
                  <c:v>52.31</c:v>
                </c:pt>
                <c:pt idx="269">
                  <c:v>52.6</c:v>
                </c:pt>
                <c:pt idx="270">
                  <c:v>52.89</c:v>
                </c:pt>
                <c:pt idx="271">
                  <c:v>52.83</c:v>
                </c:pt>
                <c:pt idx="272">
                  <c:v>52.85</c:v>
                </c:pt>
                <c:pt idx="273">
                  <c:v>53.19</c:v>
                </c:pt>
                <c:pt idx="274">
                  <c:v>53.53</c:v>
                </c:pt>
                <c:pt idx="275">
                  <c:v>53.46</c:v>
                </c:pt>
                <c:pt idx="276">
                  <c:v>54.39</c:v>
                </c:pt>
                <c:pt idx="277">
                  <c:v>52.58</c:v>
                </c:pt>
                <c:pt idx="278">
                  <c:v>51.77</c:v>
                </c:pt>
                <c:pt idx="279">
                  <c:v>52.15</c:v>
                </c:pt>
                <c:pt idx="280">
                  <c:v>52.53</c:v>
                </c:pt>
                <c:pt idx="281">
                  <c:v>52.18</c:v>
                </c:pt>
                <c:pt idx="282">
                  <c:v>55.53</c:v>
                </c:pt>
                <c:pt idx="283">
                  <c:v>56.33</c:v>
                </c:pt>
                <c:pt idx="284">
                  <c:v>57.13</c:v>
                </c:pt>
                <c:pt idx="285">
                  <c:v>53.253999999999998</c:v>
                </c:pt>
                <c:pt idx="286">
                  <c:v>53.663000000000011</c:v>
                </c:pt>
                <c:pt idx="287">
                  <c:v>54.274999999999999</c:v>
                </c:pt>
                <c:pt idx="288">
                  <c:v>55.38</c:v>
                </c:pt>
                <c:pt idx="289">
                  <c:v>55.33</c:v>
                </c:pt>
                <c:pt idx="290">
                  <c:v>56.04</c:v>
                </c:pt>
                <c:pt idx="291">
                  <c:v>55.77</c:v>
                </c:pt>
                <c:pt idx="292">
                  <c:v>55.65</c:v>
                </c:pt>
                <c:pt idx="293">
                  <c:v>55.71</c:v>
                </c:pt>
                <c:pt idx="294">
                  <c:v>56.07</c:v>
                </c:pt>
                <c:pt idx="295">
                  <c:v>55.708180000000013</c:v>
                </c:pt>
                <c:pt idx="296">
                  <c:v>55.844540000000002</c:v>
                </c:pt>
                <c:pt idx="297">
                  <c:v>55.980910000000002</c:v>
                </c:pt>
                <c:pt idx="298">
                  <c:v>56.117269999999998</c:v>
                </c:pt>
                <c:pt idx="299">
                  <c:v>56.253639999999997</c:v>
                </c:pt>
                <c:pt idx="300">
                  <c:v>56.45</c:v>
                </c:pt>
                <c:pt idx="301">
                  <c:v>57.22</c:v>
                </c:pt>
                <c:pt idx="302">
                  <c:v>57.99</c:v>
                </c:pt>
                <c:pt idx="303">
                  <c:v>57.225000000000001</c:v>
                </c:pt>
                <c:pt idx="304">
                  <c:v>56.5</c:v>
                </c:pt>
                <c:pt idx="305">
                  <c:v>57.615000000000002</c:v>
                </c:pt>
                <c:pt idx="306">
                  <c:v>58.73</c:v>
                </c:pt>
                <c:pt idx="307">
                  <c:v>59.28</c:v>
                </c:pt>
                <c:pt idx="308">
                  <c:v>59.83</c:v>
                </c:pt>
                <c:pt idx="309">
                  <c:v>58.9</c:v>
                </c:pt>
                <c:pt idx="310">
                  <c:v>59.51</c:v>
                </c:pt>
                <c:pt idx="311">
                  <c:v>59.58</c:v>
                </c:pt>
                <c:pt idx="312">
                  <c:v>59.65</c:v>
                </c:pt>
                <c:pt idx="313">
                  <c:v>59.71</c:v>
                </c:pt>
                <c:pt idx="314">
                  <c:v>59.77</c:v>
                </c:pt>
                <c:pt idx="315">
                  <c:v>60.59</c:v>
                </c:pt>
                <c:pt idx="316">
                  <c:v>61.41</c:v>
                </c:pt>
                <c:pt idx="317">
                  <c:v>61.314999999999998</c:v>
                </c:pt>
                <c:pt idx="318">
                  <c:v>61.22</c:v>
                </c:pt>
                <c:pt idx="319">
                  <c:v>61.185000000000002</c:v>
                </c:pt>
                <c:pt idx="320">
                  <c:v>61.15</c:v>
                </c:pt>
                <c:pt idx="321">
                  <c:v>60.685000000000002</c:v>
                </c:pt>
                <c:pt idx="322">
                  <c:v>60.22</c:v>
                </c:pt>
                <c:pt idx="323">
                  <c:v>60.55</c:v>
                </c:pt>
                <c:pt idx="324">
                  <c:v>61.23</c:v>
                </c:pt>
                <c:pt idx="325">
                  <c:v>61.225000000000001</c:v>
                </c:pt>
                <c:pt idx="326">
                  <c:v>61.57</c:v>
                </c:pt>
                <c:pt idx="327">
                  <c:v>61.715000000000003</c:v>
                </c:pt>
                <c:pt idx="328">
                  <c:v>61.86</c:v>
                </c:pt>
                <c:pt idx="329">
                  <c:v>61.57</c:v>
                </c:pt>
                <c:pt idx="330">
                  <c:v>61.28</c:v>
                </c:pt>
                <c:pt idx="331">
                  <c:v>62.72</c:v>
                </c:pt>
                <c:pt idx="332">
                  <c:v>64.16</c:v>
                </c:pt>
                <c:pt idx="333">
                  <c:v>63.854999999999997</c:v>
                </c:pt>
                <c:pt idx="334">
                  <c:v>63.55</c:v>
                </c:pt>
                <c:pt idx="335">
                  <c:v>61.134999999999998</c:v>
                </c:pt>
                <c:pt idx="336">
                  <c:v>60.42</c:v>
                </c:pt>
                <c:pt idx="337">
                  <c:v>60.384999999999998</c:v>
                </c:pt>
                <c:pt idx="338">
                  <c:v>62.05</c:v>
                </c:pt>
                <c:pt idx="339">
                  <c:v>62.645000000000003</c:v>
                </c:pt>
                <c:pt idx="340">
                  <c:v>63.24</c:v>
                </c:pt>
                <c:pt idx="341">
                  <c:v>64.2</c:v>
                </c:pt>
                <c:pt idx="342">
                  <c:v>65.16</c:v>
                </c:pt>
                <c:pt idx="343">
                  <c:v>64.415000000000006</c:v>
                </c:pt>
                <c:pt idx="344">
                  <c:v>64.099999999999994</c:v>
                </c:pt>
                <c:pt idx="345">
                  <c:v>64.095000000000013</c:v>
                </c:pt>
                <c:pt idx="346">
                  <c:v>64.52</c:v>
                </c:pt>
                <c:pt idx="347">
                  <c:v>64.95</c:v>
                </c:pt>
                <c:pt idx="348">
                  <c:v>65.38</c:v>
                </c:pt>
                <c:pt idx="349">
                  <c:v>65.224999999999994</c:v>
                </c:pt>
                <c:pt idx="350">
                  <c:v>65.069999999999993</c:v>
                </c:pt>
                <c:pt idx="351">
                  <c:v>64.959999999999994</c:v>
                </c:pt>
                <c:pt idx="352">
                  <c:v>64.849999999999994</c:v>
                </c:pt>
                <c:pt idx="353">
                  <c:v>64.78</c:v>
                </c:pt>
                <c:pt idx="354">
                  <c:v>64.709999999999994</c:v>
                </c:pt>
                <c:pt idx="355">
                  <c:v>65.045000000000002</c:v>
                </c:pt>
                <c:pt idx="356">
                  <c:v>65.38</c:v>
                </c:pt>
                <c:pt idx="357">
                  <c:v>66.13</c:v>
                </c:pt>
                <c:pt idx="358">
                  <c:v>66.88</c:v>
                </c:pt>
                <c:pt idx="359">
                  <c:v>67.095000000000013</c:v>
                </c:pt>
                <c:pt idx="360">
                  <c:v>67.31</c:v>
                </c:pt>
                <c:pt idx="361">
                  <c:v>67.45</c:v>
                </c:pt>
                <c:pt idx="362">
                  <c:v>67.59</c:v>
                </c:pt>
                <c:pt idx="363">
                  <c:v>67.524990000000003</c:v>
                </c:pt>
                <c:pt idx="364">
                  <c:v>67.459999999999994</c:v>
                </c:pt>
                <c:pt idx="365">
                  <c:v>67.305000000000007</c:v>
                </c:pt>
                <c:pt idx="366">
                  <c:v>67.7</c:v>
                </c:pt>
                <c:pt idx="367">
                  <c:v>67.489999999999995</c:v>
                </c:pt>
                <c:pt idx="368">
                  <c:v>67.28</c:v>
                </c:pt>
                <c:pt idx="369">
                  <c:v>67.334999999999994</c:v>
                </c:pt>
                <c:pt idx="370">
                  <c:v>67.42</c:v>
                </c:pt>
                <c:pt idx="371">
                  <c:v>67.604999999999976</c:v>
                </c:pt>
                <c:pt idx="372">
                  <c:v>67.989999999999995</c:v>
                </c:pt>
                <c:pt idx="373">
                  <c:v>68.315000000000012</c:v>
                </c:pt>
                <c:pt idx="374">
                  <c:v>68.97</c:v>
                </c:pt>
                <c:pt idx="375">
                  <c:v>69.004999999999995</c:v>
                </c:pt>
                <c:pt idx="376">
                  <c:v>69.040000000000006</c:v>
                </c:pt>
                <c:pt idx="377">
                  <c:v>68.834999999999994</c:v>
                </c:pt>
                <c:pt idx="378">
                  <c:v>68.739999999999995</c:v>
                </c:pt>
                <c:pt idx="379">
                  <c:v>68.495000000000005</c:v>
                </c:pt>
                <c:pt idx="380">
                  <c:v>68.319999999999993</c:v>
                </c:pt>
                <c:pt idx="381">
                  <c:v>69.334999999999994</c:v>
                </c:pt>
                <c:pt idx="382">
                  <c:v>70.349999999999994</c:v>
                </c:pt>
                <c:pt idx="383">
                  <c:v>70.22</c:v>
                </c:pt>
                <c:pt idx="384">
                  <c:v>70.09</c:v>
                </c:pt>
                <c:pt idx="385">
                  <c:v>69.69</c:v>
                </c:pt>
                <c:pt idx="386">
                  <c:v>69.86</c:v>
                </c:pt>
                <c:pt idx="387">
                  <c:v>70.104999999999976</c:v>
                </c:pt>
                <c:pt idx="388">
                  <c:v>70.45</c:v>
                </c:pt>
                <c:pt idx="389">
                  <c:v>70.86</c:v>
                </c:pt>
                <c:pt idx="390">
                  <c:v>71.739999999999995</c:v>
                </c:pt>
                <c:pt idx="391">
                  <c:v>71.534999999999997</c:v>
                </c:pt>
                <c:pt idx="392">
                  <c:v>71.669999999999973</c:v>
                </c:pt>
                <c:pt idx="393">
                  <c:v>72.27</c:v>
                </c:pt>
                <c:pt idx="394">
                  <c:v>72.87</c:v>
                </c:pt>
                <c:pt idx="395">
                  <c:v>72.975009999999983</c:v>
                </c:pt>
                <c:pt idx="396">
                  <c:v>73.239999999999995</c:v>
                </c:pt>
                <c:pt idx="397">
                  <c:v>73.384990000000002</c:v>
                </c:pt>
                <c:pt idx="398">
                  <c:v>73.53</c:v>
                </c:pt>
                <c:pt idx="399">
                  <c:v>73.77</c:v>
                </c:pt>
                <c:pt idx="400">
                  <c:v>74.290000000000006</c:v>
                </c:pt>
                <c:pt idx="401">
                  <c:v>74.3</c:v>
                </c:pt>
                <c:pt idx="402">
                  <c:v>74.89</c:v>
                </c:pt>
                <c:pt idx="403">
                  <c:v>74.684999999999974</c:v>
                </c:pt>
                <c:pt idx="404">
                  <c:v>75.06</c:v>
                </c:pt>
                <c:pt idx="405">
                  <c:v>75.08</c:v>
                </c:pt>
                <c:pt idx="406">
                  <c:v>75.62</c:v>
                </c:pt>
                <c:pt idx="407">
                  <c:v>75.77</c:v>
                </c:pt>
                <c:pt idx="408">
                  <c:v>75.92</c:v>
                </c:pt>
                <c:pt idx="409">
                  <c:v>75.435000000000002</c:v>
                </c:pt>
                <c:pt idx="410">
                  <c:v>75.53</c:v>
                </c:pt>
                <c:pt idx="411">
                  <c:v>75.534999999999997</c:v>
                </c:pt>
                <c:pt idx="412">
                  <c:v>75.540000000000006</c:v>
                </c:pt>
                <c:pt idx="413">
                  <c:v>75.565000000000012</c:v>
                </c:pt>
                <c:pt idx="414">
                  <c:v>75.97</c:v>
                </c:pt>
                <c:pt idx="415">
                  <c:v>75.819999999999993</c:v>
                </c:pt>
                <c:pt idx="416">
                  <c:v>75.790000000000006</c:v>
                </c:pt>
                <c:pt idx="417">
                  <c:v>75.824999999999974</c:v>
                </c:pt>
                <c:pt idx="418">
                  <c:v>75.86</c:v>
                </c:pt>
                <c:pt idx="419">
                  <c:v>75.995000000000005</c:v>
                </c:pt>
                <c:pt idx="420">
                  <c:v>76.2</c:v>
                </c:pt>
                <c:pt idx="421">
                  <c:v>76.14</c:v>
                </c:pt>
                <c:pt idx="422">
                  <c:v>76.08</c:v>
                </c:pt>
                <c:pt idx="423">
                  <c:v>76.055000000000007</c:v>
                </c:pt>
                <c:pt idx="424">
                  <c:v>76.03</c:v>
                </c:pt>
                <c:pt idx="425">
                  <c:v>76.19</c:v>
                </c:pt>
                <c:pt idx="426">
                  <c:v>76.63</c:v>
                </c:pt>
                <c:pt idx="427">
                  <c:v>76.394999999999996</c:v>
                </c:pt>
                <c:pt idx="428">
                  <c:v>76.52</c:v>
                </c:pt>
                <c:pt idx="429">
                  <c:v>76.61</c:v>
                </c:pt>
                <c:pt idx="430">
                  <c:v>76.7</c:v>
                </c:pt>
                <c:pt idx="431">
                  <c:v>76.819999999999993</c:v>
                </c:pt>
                <c:pt idx="432">
                  <c:v>76.94</c:v>
                </c:pt>
                <c:pt idx="433">
                  <c:v>76.865009999999998</c:v>
                </c:pt>
                <c:pt idx="434">
                  <c:v>76.790000000000006</c:v>
                </c:pt>
                <c:pt idx="435">
                  <c:v>76.725009999999983</c:v>
                </c:pt>
                <c:pt idx="436">
                  <c:v>76.66</c:v>
                </c:pt>
                <c:pt idx="437">
                  <c:v>76.985000000000014</c:v>
                </c:pt>
                <c:pt idx="438">
                  <c:v>77.31</c:v>
                </c:pt>
                <c:pt idx="439">
                  <c:v>77.324999999999974</c:v>
                </c:pt>
                <c:pt idx="440">
                  <c:v>77.38</c:v>
                </c:pt>
                <c:pt idx="441">
                  <c:v>77.455000000000013</c:v>
                </c:pt>
                <c:pt idx="442">
                  <c:v>77.53</c:v>
                </c:pt>
                <c:pt idx="443">
                  <c:v>77.62</c:v>
                </c:pt>
                <c:pt idx="444">
                  <c:v>77.709999999999994</c:v>
                </c:pt>
                <c:pt idx="445">
                  <c:v>77.805000000000007</c:v>
                </c:pt>
                <c:pt idx="446">
                  <c:v>77.930000000000007</c:v>
                </c:pt>
                <c:pt idx="447">
                  <c:v>78.3</c:v>
                </c:pt>
                <c:pt idx="448">
                  <c:v>78.679999999999978</c:v>
                </c:pt>
                <c:pt idx="449">
                  <c:v>79.284999999999997</c:v>
                </c:pt>
                <c:pt idx="450">
                  <c:v>79.89</c:v>
                </c:pt>
                <c:pt idx="451">
                  <c:v>79.565000000000012</c:v>
                </c:pt>
                <c:pt idx="452">
                  <c:v>79.239999999999995</c:v>
                </c:pt>
                <c:pt idx="453">
                  <c:v>79.27</c:v>
                </c:pt>
                <c:pt idx="454">
                  <c:v>79.3</c:v>
                </c:pt>
                <c:pt idx="455">
                  <c:v>79.324999999999974</c:v>
                </c:pt>
                <c:pt idx="456">
                  <c:v>79.349999999999994</c:v>
                </c:pt>
                <c:pt idx="457">
                  <c:v>79.709999999999994</c:v>
                </c:pt>
                <c:pt idx="458">
                  <c:v>80.069999999999993</c:v>
                </c:pt>
                <c:pt idx="459">
                  <c:v>79.815000000000012</c:v>
                </c:pt>
                <c:pt idx="460">
                  <c:v>79.56</c:v>
                </c:pt>
                <c:pt idx="461">
                  <c:v>79.504999999999995</c:v>
                </c:pt>
                <c:pt idx="462">
                  <c:v>79.709999999999994</c:v>
                </c:pt>
                <c:pt idx="463">
                  <c:v>79.91</c:v>
                </c:pt>
                <c:pt idx="464">
                  <c:v>80.37</c:v>
                </c:pt>
                <c:pt idx="465">
                  <c:v>80.284999999999997</c:v>
                </c:pt>
                <c:pt idx="466">
                  <c:v>80.25</c:v>
                </c:pt>
                <c:pt idx="467">
                  <c:v>80.39</c:v>
                </c:pt>
                <c:pt idx="468">
                  <c:v>80.53</c:v>
                </c:pt>
                <c:pt idx="469">
                  <c:v>80.75</c:v>
                </c:pt>
                <c:pt idx="470">
                  <c:v>80.97</c:v>
                </c:pt>
                <c:pt idx="471">
                  <c:v>81.19</c:v>
                </c:pt>
                <c:pt idx="472">
                  <c:v>81.41</c:v>
                </c:pt>
                <c:pt idx="473">
                  <c:v>81.365009999999998</c:v>
                </c:pt>
                <c:pt idx="474">
                  <c:v>81.319999999999993</c:v>
                </c:pt>
                <c:pt idx="475">
                  <c:v>81.555000000000007</c:v>
                </c:pt>
                <c:pt idx="476">
                  <c:v>81.790000000000006</c:v>
                </c:pt>
                <c:pt idx="477">
                  <c:v>81.824999999999974</c:v>
                </c:pt>
                <c:pt idx="478">
                  <c:v>81.86</c:v>
                </c:pt>
                <c:pt idx="479">
                  <c:v>82.015000000000001</c:v>
                </c:pt>
                <c:pt idx="480">
                  <c:v>82.169999999999973</c:v>
                </c:pt>
                <c:pt idx="481">
                  <c:v>82.235000000000014</c:v>
                </c:pt>
                <c:pt idx="482">
                  <c:v>82.3</c:v>
                </c:pt>
                <c:pt idx="483">
                  <c:v>82.374999999999986</c:v>
                </c:pt>
                <c:pt idx="484">
                  <c:v>82.45</c:v>
                </c:pt>
                <c:pt idx="485">
                  <c:v>82.679999999999978</c:v>
                </c:pt>
                <c:pt idx="486">
                  <c:v>82.91</c:v>
                </c:pt>
                <c:pt idx="487">
                  <c:v>82.854999999999976</c:v>
                </c:pt>
                <c:pt idx="488">
                  <c:v>82.8</c:v>
                </c:pt>
                <c:pt idx="489">
                  <c:v>83.165000000000006</c:v>
                </c:pt>
                <c:pt idx="490">
                  <c:v>83.53</c:v>
                </c:pt>
                <c:pt idx="491">
                  <c:v>83.649990000000003</c:v>
                </c:pt>
                <c:pt idx="492">
                  <c:v>83.77</c:v>
                </c:pt>
                <c:pt idx="493">
                  <c:v>83.864999999999995</c:v>
                </c:pt>
                <c:pt idx="494">
                  <c:v>83.96</c:v>
                </c:pt>
                <c:pt idx="495">
                  <c:v>83.96</c:v>
                </c:pt>
                <c:pt idx="496">
                  <c:v>83.96</c:v>
                </c:pt>
                <c:pt idx="497">
                  <c:v>84.27</c:v>
                </c:pt>
                <c:pt idx="498">
                  <c:v>84.58</c:v>
                </c:pt>
                <c:pt idx="499">
                  <c:v>84.745000000000005</c:v>
                </c:pt>
                <c:pt idx="500">
                  <c:v>84.91</c:v>
                </c:pt>
                <c:pt idx="501">
                  <c:v>85.065000000000012</c:v>
                </c:pt>
                <c:pt idx="502">
                  <c:v>85.22</c:v>
                </c:pt>
                <c:pt idx="503">
                  <c:v>85.265000000000001</c:v>
                </c:pt>
                <c:pt idx="504">
                  <c:v>85.31</c:v>
                </c:pt>
                <c:pt idx="505">
                  <c:v>85.44</c:v>
                </c:pt>
                <c:pt idx="506">
                  <c:v>85.57</c:v>
                </c:pt>
                <c:pt idx="507">
                  <c:v>85.534999999999997</c:v>
                </c:pt>
                <c:pt idx="508">
                  <c:v>85.5</c:v>
                </c:pt>
                <c:pt idx="509">
                  <c:v>85.79</c:v>
                </c:pt>
                <c:pt idx="510">
                  <c:v>85.98</c:v>
                </c:pt>
                <c:pt idx="511">
                  <c:v>86.04</c:v>
                </c:pt>
                <c:pt idx="512">
                  <c:v>86.42</c:v>
                </c:pt>
                <c:pt idx="513">
                  <c:v>86.3</c:v>
                </c:pt>
              </c:numCache>
            </c:numRef>
          </c:yVal>
          <c:smooth val="1"/>
        </c:ser>
        <c:ser>
          <c:idx val="3"/>
          <c:order val="1"/>
          <c:tx>
            <c:v>(1) United States</c:v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1750-2010'!$F$3:$F$52</c:f>
              <c:numCache>
                <c:formatCode>General</c:formatCode>
                <c:ptCount val="50"/>
                <c:pt idx="0">
                  <c:v>68.58</c:v>
                </c:pt>
                <c:pt idx="1">
                  <c:v>69.647999999999996</c:v>
                </c:pt>
                <c:pt idx="2">
                  <c:v>70.075999999999979</c:v>
                </c:pt>
                <c:pt idx="3">
                  <c:v>70.33</c:v>
                </c:pt>
                <c:pt idx="4">
                  <c:v>71.266000000000005</c:v>
                </c:pt>
                <c:pt idx="5">
                  <c:v>73.164000000000001</c:v>
                </c:pt>
                <c:pt idx="6">
                  <c:v>74.327999999999975</c:v>
                </c:pt>
                <c:pt idx="7">
                  <c:v>74.866</c:v>
                </c:pt>
                <c:pt idx="8">
                  <c:v>75.641000000000005</c:v>
                </c:pt>
                <c:pt idx="9">
                  <c:v>76.421999999999997</c:v>
                </c:pt>
                <c:pt idx="10">
                  <c:v>77.146000000000001</c:v>
                </c:pt>
                <c:pt idx="11">
                  <c:v>78.124999999999986</c:v>
                </c:pt>
                <c:pt idx="12">
                  <c:v>78.856999999999999</c:v>
                </c:pt>
              </c:numCache>
            </c:numRef>
          </c:yVal>
          <c:smooth val="1"/>
        </c:ser>
        <c:ser>
          <c:idx val="6"/>
          <c:order val="2"/>
          <c:tx>
            <c:v>(2) Mexico</c:v>
          </c:tx>
          <c:spPr>
            <a:ln w="25400"/>
          </c:spPr>
          <c:marker>
            <c:symbol val="none"/>
          </c:marker>
          <c:x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'Macintosh HD:Users:beyelern:Box Sync:E2Pi:Library:GH2035 &amp; Briefs:GH2035 materials:CIH Display Images:E2Pi- CIH:Master Files CIH:CIH Figures:[Figure 1.1 Female life expectancy at birth for select countries compared to the frontier.xlsx]Countries 1750-2010'!$H$3:$H$52</c:f>
              <c:numCache>
                <c:formatCode>General</c:formatCode>
                <c:ptCount val="50"/>
                <c:pt idx="0">
                  <c:v>50.694000000000003</c:v>
                </c:pt>
                <c:pt idx="1">
                  <c:v>55.267000000000003</c:v>
                </c:pt>
                <c:pt idx="2">
                  <c:v>58.468000000000011</c:v>
                </c:pt>
                <c:pt idx="3">
                  <c:v>60.293000000000013</c:v>
                </c:pt>
                <c:pt idx="4">
                  <c:v>62.573</c:v>
                </c:pt>
                <c:pt idx="5">
                  <c:v>65.305000000000007</c:v>
                </c:pt>
                <c:pt idx="6">
                  <c:v>67.725999999999999</c:v>
                </c:pt>
                <c:pt idx="7">
                  <c:v>69.827999999999975</c:v>
                </c:pt>
                <c:pt idx="8">
                  <c:v>71.811000000000007</c:v>
                </c:pt>
                <c:pt idx="9">
                  <c:v>73.710999999999999</c:v>
                </c:pt>
                <c:pt idx="10">
                  <c:v>74.956000000000003</c:v>
                </c:pt>
                <c:pt idx="11">
                  <c:v>76.254999999999995</c:v>
                </c:pt>
                <c:pt idx="12">
                  <c:v>77.384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887936"/>
        <c:axId val="140890112"/>
      </c:scatterChart>
      <c:valAx>
        <c:axId val="140887936"/>
        <c:scaling>
          <c:orientation val="minMax"/>
          <c:max val="2010"/>
          <c:min val="191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0890112"/>
        <c:crosses val="autoZero"/>
        <c:crossBetween val="midCat"/>
        <c:majorUnit val="20"/>
      </c:valAx>
      <c:valAx>
        <c:axId val="140890112"/>
        <c:scaling>
          <c:orientation val="minMax"/>
          <c:max val="9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Female </a:t>
                </a:r>
                <a:r>
                  <a:rPr lang="en-US" sz="1600" b="0" dirty="0"/>
                  <a:t>life expectancy at birth</a:t>
                </a:r>
              </a:p>
            </c:rich>
          </c:tx>
          <c:layout>
            <c:manualLayout>
              <c:xMode val="edge"/>
              <c:yMode val="edge"/>
              <c:x val="2.4825212736833E-2"/>
              <c:y val="0.16292788028362101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0887936"/>
        <c:crosses val="autoZero"/>
        <c:crossBetween val="midCat"/>
        <c:majorUnit val="10"/>
      </c:valAx>
      <c:spPr>
        <a:noFill/>
        <a:ln cap="flat"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14634613048194101"/>
          <c:y val="5.2885180397226499E-2"/>
          <c:w val="0.222119952636398"/>
          <c:h val="0.21394017579862201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Edit'!$C$7</c:f>
              <c:strCache>
                <c:ptCount val="1"/>
                <c:pt idx="0">
                  <c:v>Value of mortality decline as % of change in full income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'Graphs Edit'!$B$8:$B$11</c:f>
              <c:strCache>
                <c:ptCount val="4"/>
                <c:pt idx="0">
                  <c:v>1992-1997</c:v>
                </c:pt>
                <c:pt idx="1">
                  <c:v>1997-2002</c:v>
                </c:pt>
                <c:pt idx="2">
                  <c:v>2002-2007</c:v>
                </c:pt>
                <c:pt idx="3">
                  <c:v>2007-2012</c:v>
                </c:pt>
              </c:strCache>
            </c:strRef>
          </c:cat>
          <c:val>
            <c:numRef>
              <c:f>'Graphs Edit'!$C$8:$C$11</c:f>
              <c:numCache>
                <c:formatCode>0%</c:formatCode>
                <c:ptCount val="4"/>
                <c:pt idx="0">
                  <c:v>0.61553273738255898</c:v>
                </c:pt>
                <c:pt idx="1">
                  <c:v>0.61339452638801994</c:v>
                </c:pt>
                <c:pt idx="2">
                  <c:v>0.31113411988469902</c:v>
                </c:pt>
                <c:pt idx="3">
                  <c:v>0.53119647610743903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21920"/>
        <c:axId val="190980864"/>
      </c:barChart>
      <c:catAx>
        <c:axId val="18992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Period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0980864"/>
        <c:crosses val="autoZero"/>
        <c:auto val="1"/>
        <c:lblAlgn val="ctr"/>
        <c:lblOffset val="100"/>
        <c:noMultiLvlLbl val="0"/>
      </c:catAx>
      <c:valAx>
        <c:axId val="19098086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 of Change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992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1970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Sheet2!$C$5:$C$19</c:f>
              <c:numCache>
                <c:formatCode>0</c:formatCode>
                <c:ptCount val="15"/>
                <c:pt idx="0">
                  <c:v>9.3133575480154658</c:v>
                </c:pt>
                <c:pt idx="1">
                  <c:v>9.3378710747442053</c:v>
                </c:pt>
                <c:pt idx="2">
                  <c:v>9.4716511903076643</c:v>
                </c:pt>
                <c:pt idx="3">
                  <c:v>9.306329135302521</c:v>
                </c:pt>
                <c:pt idx="4">
                  <c:v>9.3839041671879997</c:v>
                </c:pt>
                <c:pt idx="5">
                  <c:v>8.808061612377271</c:v>
                </c:pt>
                <c:pt idx="6">
                  <c:v>9.521721234112011</c:v>
                </c:pt>
                <c:pt idx="7">
                  <c:v>8.9061894898139595</c:v>
                </c:pt>
                <c:pt idx="8">
                  <c:v>9.7202158510304901</c:v>
                </c:pt>
                <c:pt idx="9">
                  <c:v>9.608712340569701</c:v>
                </c:pt>
                <c:pt idx="10">
                  <c:v>8.4360382315271192</c:v>
                </c:pt>
                <c:pt idx="11">
                  <c:v>8.8291852153572901</c:v>
                </c:pt>
                <c:pt idx="12">
                  <c:v>9.7154094266598516</c:v>
                </c:pt>
                <c:pt idx="13">
                  <c:v>9.4759420475643008</c:v>
                </c:pt>
                <c:pt idx="14">
                  <c:v>9.8107647212751683</c:v>
                </c:pt>
              </c:numCache>
            </c:numRef>
          </c:xVal>
          <c:yVal>
            <c:numRef>
              <c:f>Sheet2!$O$5:$O$19</c:f>
              <c:numCache>
                <c:formatCode>0</c:formatCode>
                <c:ptCount val="15"/>
                <c:pt idx="0">
                  <c:v>6.3568459876147561</c:v>
                </c:pt>
                <c:pt idx="1">
                  <c:v>6.0936774418917139</c:v>
                </c:pt>
                <c:pt idx="2">
                  <c:v>6.7980024159227872</c:v>
                </c:pt>
                <c:pt idx="3">
                  <c:v>6.4059070415528554</c:v>
                </c:pt>
                <c:pt idx="4">
                  <c:v>6.5704934504279562</c:v>
                </c:pt>
                <c:pt idx="5">
                  <c:v>5.9076395186276063</c:v>
                </c:pt>
                <c:pt idx="6">
                  <c:v>6.4641135568399184</c:v>
                </c:pt>
                <c:pt idx="7">
                  <c:v>5.9104572162599656</c:v>
                </c:pt>
                <c:pt idx="8">
                  <c:v>6.5966502059666361</c:v>
                </c:pt>
                <c:pt idx="9">
                  <c:v>6.4851466955058301</c:v>
                </c:pt>
                <c:pt idx="10">
                  <c:v>4.7063367828929303</c:v>
                </c:pt>
                <c:pt idx="11">
                  <c:v>5.4767779978645601</c:v>
                </c:pt>
                <c:pt idx="12">
                  <c:v>7.0271618528538218</c:v>
                </c:pt>
                <c:pt idx="13">
                  <c:v>6.3748492583524747</c:v>
                </c:pt>
                <c:pt idx="14">
                  <c:v>7.1656893193343496</c:v>
                </c:pt>
              </c:numCache>
            </c:numRef>
          </c:yVal>
          <c:smooth val="0"/>
        </c:ser>
        <c:ser>
          <c:idx val="1"/>
          <c:order val="1"/>
          <c:tx>
            <c:v>1990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Sheet2!$G$5:$G$19</c:f>
              <c:numCache>
                <c:formatCode>0</c:formatCode>
                <c:ptCount val="15"/>
                <c:pt idx="0">
                  <c:v>9.8622525415203803</c:v>
                </c:pt>
                <c:pt idx="1">
                  <c:v>9.8383066268173938</c:v>
                </c:pt>
                <c:pt idx="2">
                  <c:v>9.8813380195700251</c:v>
                </c:pt>
                <c:pt idx="3">
                  <c:v>9.8995308933490396</c:v>
                </c:pt>
                <c:pt idx="4">
                  <c:v>9.8833278642718181</c:v>
                </c:pt>
                <c:pt idx="5">
                  <c:v>9.1817453883894977</c:v>
                </c:pt>
                <c:pt idx="6">
                  <c:v>10.18641376814163</c:v>
                </c:pt>
                <c:pt idx="7">
                  <c:v>9.5521159201604942</c:v>
                </c:pt>
                <c:pt idx="8">
                  <c:v>10.441053863753901</c:v>
                </c:pt>
                <c:pt idx="9">
                  <c:v>10.224732826334829</c:v>
                </c:pt>
                <c:pt idx="10">
                  <c:v>9.0793118582401977</c:v>
                </c:pt>
                <c:pt idx="11">
                  <c:v>9.3356993124615393</c:v>
                </c:pt>
                <c:pt idx="12">
                  <c:v>10.06442584150995</c:v>
                </c:pt>
                <c:pt idx="13">
                  <c:v>9.9078305947265495</c:v>
                </c:pt>
                <c:pt idx="14">
                  <c:v>10.25056220407731</c:v>
                </c:pt>
              </c:numCache>
            </c:numRef>
          </c:xVal>
          <c:yVal>
            <c:numRef>
              <c:f>Sheet2!$Q$5:$Q$19</c:f>
              <c:numCache>
                <c:formatCode>0</c:formatCode>
                <c:ptCount val="15"/>
                <c:pt idx="0">
                  <c:v>7.3853140613815462</c:v>
                </c:pt>
                <c:pt idx="1">
                  <c:v>7.2072174668513096</c:v>
                </c:pt>
                <c:pt idx="2">
                  <c:v>7.4622191103200279</c:v>
                </c:pt>
                <c:pt idx="3">
                  <c:v>7.3355810362205709</c:v>
                </c:pt>
                <c:pt idx="4">
                  <c:v>7.3944131930862946</c:v>
                </c:pt>
                <c:pt idx="5">
                  <c:v>6.4786827287983302</c:v>
                </c:pt>
                <c:pt idx="6">
                  <c:v>7.6353673158490816</c:v>
                </c:pt>
                <c:pt idx="7">
                  <c:v>6.7387052034004586</c:v>
                </c:pt>
                <c:pt idx="8">
                  <c:v>7.5937415953181802</c:v>
                </c:pt>
                <c:pt idx="9">
                  <c:v>7.6477108876390218</c:v>
                </c:pt>
                <c:pt idx="10">
                  <c:v>6.2146078470926076</c:v>
                </c:pt>
                <c:pt idx="11">
                  <c:v>6.6023313033750286</c:v>
                </c:pt>
                <c:pt idx="12">
                  <c:v>7.5633898097920689</c:v>
                </c:pt>
                <c:pt idx="13">
                  <c:v>7.077612759650127</c:v>
                </c:pt>
                <c:pt idx="14">
                  <c:v>8.1630884907002095</c:v>
                </c:pt>
              </c:numCache>
            </c:numRef>
          </c:yVal>
          <c:smooth val="0"/>
        </c:ser>
        <c:ser>
          <c:idx val="2"/>
          <c:order val="2"/>
          <c:tx>
            <c:v>2010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Sheet2!$K$5:$K$19</c:f>
              <c:numCache>
                <c:formatCode>0</c:formatCode>
                <c:ptCount val="15"/>
                <c:pt idx="0">
                  <c:v>10.190281500383261</c:v>
                </c:pt>
                <c:pt idx="1">
                  <c:v>10.1085015500807</c:v>
                </c:pt>
                <c:pt idx="2">
                  <c:v>10.14936834980894</c:v>
                </c:pt>
                <c:pt idx="3">
                  <c:v>10.20185807024494</c:v>
                </c:pt>
                <c:pt idx="4">
                  <c:v>10.143302391164999</c:v>
                </c:pt>
                <c:pt idx="5">
                  <c:v>9.5068848400776265</c:v>
                </c:pt>
                <c:pt idx="6">
                  <c:v>10.43244141826092</c:v>
                </c:pt>
                <c:pt idx="7">
                  <c:v>10.225545565246961</c:v>
                </c:pt>
                <c:pt idx="8">
                  <c:v>10.59592917058144</c:v>
                </c:pt>
                <c:pt idx="9">
                  <c:v>10.59589177037731</c:v>
                </c:pt>
                <c:pt idx="10">
                  <c:v>9.3714030084823694</c:v>
                </c:pt>
                <c:pt idx="11">
                  <c:v>9.6433441316447137</c:v>
                </c:pt>
                <c:pt idx="12">
                  <c:v>10.393023941339299</c:v>
                </c:pt>
                <c:pt idx="13">
                  <c:v>10.24814300929903</c:v>
                </c:pt>
                <c:pt idx="14">
                  <c:v>10.52754228291564</c:v>
                </c:pt>
              </c:numCache>
            </c:numRef>
          </c:xVal>
          <c:yVal>
            <c:numRef>
              <c:f>Sheet2!$S$5:$S$19</c:f>
              <c:numCache>
                <c:formatCode>0</c:formatCode>
                <c:ptCount val="15"/>
                <c:pt idx="0">
                  <c:v>7.9830065871935414</c:v>
                </c:pt>
                <c:pt idx="1">
                  <c:v>7.8547066212560734</c:v>
                </c:pt>
                <c:pt idx="2">
                  <c:v>7.9778115192212891</c:v>
                </c:pt>
                <c:pt idx="3">
                  <c:v>7.7827391609949403</c:v>
                </c:pt>
                <c:pt idx="4">
                  <c:v>7.9891373032892314</c:v>
                </c:pt>
                <c:pt idx="5">
                  <c:v>7.2241023743797488</c:v>
                </c:pt>
                <c:pt idx="6">
                  <c:v>8.0572856324320377</c:v>
                </c:pt>
                <c:pt idx="7">
                  <c:v>7.839578863313867</c:v>
                </c:pt>
                <c:pt idx="8">
                  <c:v>8.2420507831998151</c:v>
                </c:pt>
                <c:pt idx="9">
                  <c:v>8.2314312736651729</c:v>
                </c:pt>
                <c:pt idx="10">
                  <c:v>7.1364765639621357</c:v>
                </c:pt>
                <c:pt idx="11">
                  <c:v>7.2999370441304086</c:v>
                </c:pt>
                <c:pt idx="12">
                  <c:v>8.0496168538250004</c:v>
                </c:pt>
                <c:pt idx="13">
                  <c:v>7.9047359217847282</c:v>
                </c:pt>
                <c:pt idx="14">
                  <c:v>8.7902709989716481</c:v>
                </c:pt>
              </c:numCache>
            </c:numRef>
          </c:yVal>
          <c:smooth val="0"/>
        </c:ser>
        <c:ser>
          <c:idx val="3"/>
          <c:order val="3"/>
          <c:tx>
            <c:v>1970 Trend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dPt>
            <c:idx val="5"/>
            <c:bubble3D val="0"/>
            <c:spPr>
              <a:ln w="12700">
                <a:noFill/>
              </a:ln>
            </c:spPr>
          </c:dPt>
          <c:trendlin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forward val="0.5"/>
            <c:dispRSqr val="0"/>
            <c:dispEq val="0"/>
          </c:trendline>
          <c:xVal>
            <c:numRef>
              <c:f>Sheet2!$C$5:$C$19</c:f>
              <c:numCache>
                <c:formatCode>0</c:formatCode>
                <c:ptCount val="15"/>
                <c:pt idx="0">
                  <c:v>9.3133575480154658</c:v>
                </c:pt>
                <c:pt idx="1">
                  <c:v>9.3378710747442053</c:v>
                </c:pt>
                <c:pt idx="2">
                  <c:v>9.4716511903076643</c:v>
                </c:pt>
                <c:pt idx="3">
                  <c:v>9.306329135302521</c:v>
                </c:pt>
                <c:pt idx="4">
                  <c:v>9.3839041671879997</c:v>
                </c:pt>
                <c:pt idx="5">
                  <c:v>8.808061612377271</c:v>
                </c:pt>
                <c:pt idx="6">
                  <c:v>9.521721234112011</c:v>
                </c:pt>
                <c:pt idx="7">
                  <c:v>8.9061894898139595</c:v>
                </c:pt>
                <c:pt idx="8">
                  <c:v>9.7202158510304901</c:v>
                </c:pt>
                <c:pt idx="9">
                  <c:v>9.608712340569701</c:v>
                </c:pt>
                <c:pt idx="10">
                  <c:v>8.4360382315271192</c:v>
                </c:pt>
                <c:pt idx="11">
                  <c:v>8.8291852153572901</c:v>
                </c:pt>
                <c:pt idx="12">
                  <c:v>9.7154094266598516</c:v>
                </c:pt>
                <c:pt idx="13">
                  <c:v>9.4759420475643008</c:v>
                </c:pt>
                <c:pt idx="14">
                  <c:v>9.8107647212751683</c:v>
                </c:pt>
              </c:numCache>
            </c:numRef>
          </c:xVal>
          <c:yVal>
            <c:numRef>
              <c:f>Sheet2!$E$5:$E$19</c:f>
              <c:numCache>
                <c:formatCode>0</c:formatCode>
                <c:ptCount val="15"/>
                <c:pt idx="0">
                  <c:v>6.2940702199232916</c:v>
                </c:pt>
                <c:pt idx="1">
                  <c:v>6.3246631012807697</c:v>
                </c:pt>
                <c:pt idx="2">
                  <c:v>6.4916206855039702</c:v>
                </c:pt>
                <c:pt idx="3">
                  <c:v>6.2852987608575459</c:v>
                </c:pt>
                <c:pt idx="4">
                  <c:v>6.3821124006506151</c:v>
                </c:pt>
                <c:pt idx="5">
                  <c:v>5.6634608922468361</c:v>
                </c:pt>
                <c:pt idx="6">
                  <c:v>6.5541081001717876</c:v>
                </c:pt>
                <c:pt idx="7">
                  <c:v>5.7859244832878209</c:v>
                </c:pt>
                <c:pt idx="8">
                  <c:v>6.8018293820860771</c:v>
                </c:pt>
                <c:pt idx="9">
                  <c:v>6.6626730010309867</c:v>
                </c:pt>
                <c:pt idx="10">
                  <c:v>5.1991757129458396</c:v>
                </c:pt>
                <c:pt idx="11">
                  <c:v>5.6898231487658899</c:v>
                </c:pt>
                <c:pt idx="12">
                  <c:v>6.7958309644714854</c:v>
                </c:pt>
                <c:pt idx="13">
                  <c:v>6.496975675360237</c:v>
                </c:pt>
                <c:pt idx="14">
                  <c:v>6.9148343721513976</c:v>
                </c:pt>
              </c:numCache>
            </c:numRef>
          </c:yVal>
          <c:smooth val="0"/>
        </c:ser>
        <c:ser>
          <c:idx val="4"/>
          <c:order val="4"/>
          <c:tx>
            <c:v>1990 Trend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2">
                    <a:lumMod val="75000"/>
                  </a:schemeClr>
                </a:solidFill>
              </a:ln>
            </c:spPr>
            <c:trendlineType val="linear"/>
            <c:forward val="0.2"/>
            <c:backward val="0.3"/>
            <c:dispRSqr val="0"/>
            <c:dispEq val="0"/>
          </c:trendline>
          <c:xVal>
            <c:numRef>
              <c:f>Sheet2!$G$5:$G$19</c:f>
              <c:numCache>
                <c:formatCode>0</c:formatCode>
                <c:ptCount val="15"/>
                <c:pt idx="0">
                  <c:v>9.8622525415203803</c:v>
                </c:pt>
                <c:pt idx="1">
                  <c:v>9.8383066268173938</c:v>
                </c:pt>
                <c:pt idx="2">
                  <c:v>9.8813380195700251</c:v>
                </c:pt>
                <c:pt idx="3">
                  <c:v>9.8995308933490396</c:v>
                </c:pt>
                <c:pt idx="4">
                  <c:v>9.8833278642718181</c:v>
                </c:pt>
                <c:pt idx="5">
                  <c:v>9.1817453883894977</c:v>
                </c:pt>
                <c:pt idx="6">
                  <c:v>10.18641376814163</c:v>
                </c:pt>
                <c:pt idx="7">
                  <c:v>9.5521159201604942</c:v>
                </c:pt>
                <c:pt idx="8">
                  <c:v>10.441053863753901</c:v>
                </c:pt>
                <c:pt idx="9">
                  <c:v>10.224732826334829</c:v>
                </c:pt>
                <c:pt idx="10">
                  <c:v>9.0793118582401977</c:v>
                </c:pt>
                <c:pt idx="11">
                  <c:v>9.3356993124615393</c:v>
                </c:pt>
                <c:pt idx="12">
                  <c:v>10.06442584150995</c:v>
                </c:pt>
                <c:pt idx="13">
                  <c:v>9.9078305947265495</c:v>
                </c:pt>
                <c:pt idx="14">
                  <c:v>10.25056220407731</c:v>
                </c:pt>
              </c:numCache>
            </c:numRef>
          </c:xVal>
          <c:yVal>
            <c:numRef>
              <c:f>Sheet2!$I$5:$I$19</c:f>
              <c:numCache>
                <c:formatCode>0</c:formatCode>
                <c:ptCount val="15"/>
                <c:pt idx="0">
                  <c:v>7.2627911718174341</c:v>
                </c:pt>
                <c:pt idx="1">
                  <c:v>7.2329066702681066</c:v>
                </c:pt>
                <c:pt idx="2">
                  <c:v>7.2866098484233914</c:v>
                </c:pt>
                <c:pt idx="3">
                  <c:v>7.3093145548995846</c:v>
                </c:pt>
                <c:pt idx="4">
                  <c:v>7.2890931746112502</c:v>
                </c:pt>
                <c:pt idx="5">
                  <c:v>6.4135182447100876</c:v>
                </c:pt>
                <c:pt idx="6">
                  <c:v>7.6673443826407457</c:v>
                </c:pt>
                <c:pt idx="7">
                  <c:v>6.8757406683602946</c:v>
                </c:pt>
                <c:pt idx="8">
                  <c:v>7.985135221964863</c:v>
                </c:pt>
                <c:pt idx="9">
                  <c:v>7.7151665672658671</c:v>
                </c:pt>
                <c:pt idx="10">
                  <c:v>6.2856811990837702</c:v>
                </c:pt>
                <c:pt idx="11">
                  <c:v>6.605652741951995</c:v>
                </c:pt>
                <c:pt idx="12">
                  <c:v>7.5151034502044221</c:v>
                </c:pt>
                <c:pt idx="13">
                  <c:v>7.3196725822187281</c:v>
                </c:pt>
                <c:pt idx="14">
                  <c:v>7.7474016306884756</c:v>
                </c:pt>
              </c:numCache>
            </c:numRef>
          </c:yVal>
          <c:smooth val="0"/>
        </c:ser>
        <c:ser>
          <c:idx val="5"/>
          <c:order val="5"/>
          <c:tx>
            <c:v>2010 Trend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3">
                    <a:lumMod val="75000"/>
                  </a:schemeClr>
                </a:solidFill>
              </a:ln>
            </c:spPr>
            <c:trendlineType val="linear"/>
            <c:backward val="0.3"/>
            <c:dispRSqr val="0"/>
            <c:dispEq val="0"/>
          </c:trendline>
          <c:xVal>
            <c:numRef>
              <c:f>Sheet2!$K$5:$K$19</c:f>
              <c:numCache>
                <c:formatCode>0</c:formatCode>
                <c:ptCount val="15"/>
                <c:pt idx="0">
                  <c:v>10.190281500383261</c:v>
                </c:pt>
                <c:pt idx="1">
                  <c:v>10.1085015500807</c:v>
                </c:pt>
                <c:pt idx="2">
                  <c:v>10.14936834980894</c:v>
                </c:pt>
                <c:pt idx="3">
                  <c:v>10.20185807024494</c:v>
                </c:pt>
                <c:pt idx="4">
                  <c:v>10.143302391164999</c:v>
                </c:pt>
                <c:pt idx="5">
                  <c:v>9.5068848400776265</c:v>
                </c:pt>
                <c:pt idx="6">
                  <c:v>10.43244141826092</c:v>
                </c:pt>
                <c:pt idx="7">
                  <c:v>10.225545565246961</c:v>
                </c:pt>
                <c:pt idx="8">
                  <c:v>10.59592917058144</c:v>
                </c:pt>
                <c:pt idx="9">
                  <c:v>10.59589177037731</c:v>
                </c:pt>
                <c:pt idx="10">
                  <c:v>9.3714030084823694</c:v>
                </c:pt>
                <c:pt idx="11">
                  <c:v>9.6433441316447137</c:v>
                </c:pt>
                <c:pt idx="12">
                  <c:v>10.393023941339299</c:v>
                </c:pt>
                <c:pt idx="13">
                  <c:v>10.24814300929903</c:v>
                </c:pt>
                <c:pt idx="14">
                  <c:v>10.52754228291564</c:v>
                </c:pt>
              </c:numCache>
            </c:numRef>
          </c:xVal>
          <c:yVal>
            <c:numRef>
              <c:f>Sheet2!$M$5:$M$19</c:f>
              <c:numCache>
                <c:formatCode>0</c:formatCode>
                <c:ptCount val="15"/>
                <c:pt idx="0">
                  <c:v>7.9328273124783104</c:v>
                </c:pt>
                <c:pt idx="1">
                  <c:v>7.830765934500711</c:v>
                </c:pt>
                <c:pt idx="2">
                  <c:v>7.8817677005615581</c:v>
                </c:pt>
                <c:pt idx="3">
                  <c:v>7.9472748716656776</c:v>
                </c:pt>
                <c:pt idx="4">
                  <c:v>7.8741973841739261</c:v>
                </c:pt>
                <c:pt idx="5">
                  <c:v>7.0799482804168781</c:v>
                </c:pt>
                <c:pt idx="6">
                  <c:v>8.2350428899896304</c:v>
                </c:pt>
                <c:pt idx="7">
                  <c:v>7.9768368654282096</c:v>
                </c:pt>
                <c:pt idx="8">
                  <c:v>8.4390756048856304</c:v>
                </c:pt>
                <c:pt idx="9">
                  <c:v>8.439028929430858</c:v>
                </c:pt>
                <c:pt idx="10">
                  <c:v>6.9108669545859884</c:v>
                </c:pt>
                <c:pt idx="11">
                  <c:v>7.2502494762926002</c:v>
                </c:pt>
                <c:pt idx="12">
                  <c:v>8.1858498787914407</c:v>
                </c:pt>
                <c:pt idx="13">
                  <c:v>8.0050384756051898</c:v>
                </c:pt>
                <c:pt idx="14">
                  <c:v>8.3537287690787174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172096"/>
        <c:axId val="223174016"/>
      </c:scatterChart>
      <c:valAx>
        <c:axId val="223172096"/>
        <c:scaling>
          <c:orientation val="minMax"/>
          <c:min val="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aseline="0" dirty="0" smtClean="0">
                    <a:latin typeface="+mj-lt"/>
                  </a:rPr>
                  <a:t>LN(GDP per Capita) (2000 $)</a:t>
                </a:r>
                <a:endParaRPr lang="en-US" sz="1600" dirty="0">
                  <a:latin typeface="+mj-lt"/>
                </a:endParaRP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3174016"/>
        <c:crosses val="autoZero"/>
        <c:crossBetween val="midCat"/>
        <c:majorUnit val="1"/>
      </c:valAx>
      <c:valAx>
        <c:axId val="223174016"/>
        <c:scaling>
          <c:orientation val="minMax"/>
          <c:max val="9"/>
          <c:min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dirty="0" smtClean="0">
                    <a:latin typeface="+mj-lt"/>
                  </a:rPr>
                  <a:t>Health</a:t>
                </a:r>
                <a:r>
                  <a:rPr lang="en-US" sz="1600" b="1" baseline="0" dirty="0" smtClean="0">
                    <a:latin typeface="+mj-lt"/>
                  </a:rPr>
                  <a:t> </a:t>
                </a:r>
                <a:r>
                  <a:rPr lang="en-US" sz="1600" b="1" baseline="0" dirty="0">
                    <a:latin typeface="+mj-lt"/>
                  </a:rPr>
                  <a:t>Care </a:t>
                </a:r>
                <a:r>
                  <a:rPr lang="en-US" sz="1600" b="1" baseline="0" dirty="0" smtClean="0">
                    <a:latin typeface="+mj-lt"/>
                  </a:rPr>
                  <a:t>Spending </a:t>
                </a:r>
                <a:r>
                  <a:rPr lang="en-US" sz="1600" b="1" baseline="0" dirty="0">
                    <a:latin typeface="+mj-lt"/>
                  </a:rPr>
                  <a:t>per </a:t>
                </a:r>
                <a:r>
                  <a:rPr lang="en-US" sz="1600" b="1" baseline="0" dirty="0" smtClean="0">
                    <a:latin typeface="+mj-lt"/>
                  </a:rPr>
                  <a:t>Capita</a:t>
                </a:r>
              </a:p>
              <a:p>
                <a:pPr>
                  <a:defRPr sz="1600"/>
                </a:pPr>
                <a:r>
                  <a:rPr lang="en-US" sz="1600" b="1" baseline="0" dirty="0" smtClean="0">
                    <a:latin typeface="+mj-lt"/>
                  </a:rPr>
                  <a:t> (percent of GDP)</a:t>
                </a:r>
                <a:endParaRPr lang="en-US" sz="1600" b="1" dirty="0">
                  <a:latin typeface="+mj-lt"/>
                </a:endParaRP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3172096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457C-26A9-4E52-9380-9B25261A86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69F79-AD9A-4793-A986-F7E88C2BC25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b="1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dirty="0">
            <a:solidFill>
              <a:schemeClr val="accent4"/>
            </a:solidFill>
          </a:endParaRPr>
        </a:p>
      </dgm:t>
    </dgm:pt>
    <dgm:pt modelId="{B163C1AF-B7F4-44FC-995B-603236C41A20}" type="parTrans" cxnId="{8410470E-52B5-44F8-825C-95BC6099D513}">
      <dgm:prSet/>
      <dgm:spPr/>
      <dgm:t>
        <a:bodyPr/>
        <a:lstStyle/>
        <a:p>
          <a:endParaRPr lang="en-US" sz="2000"/>
        </a:p>
      </dgm:t>
    </dgm:pt>
    <dgm:pt modelId="{949EC881-49CD-4CB7-92E8-323FA8B00923}" type="sibTrans" cxnId="{8410470E-52B5-44F8-825C-95BC6099D513}">
      <dgm:prSet custT="1"/>
      <dgm:spPr/>
      <dgm:t>
        <a:bodyPr/>
        <a:lstStyle/>
        <a:p>
          <a:endParaRPr lang="en-US" sz="3200" dirty="0"/>
        </a:p>
      </dgm:t>
    </dgm:pt>
    <dgm:pt modelId="{37AEC538-F172-4320-8972-E1871F92908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Evidence-based health expenditures are an investment not only in health but in economic prosperity</a:t>
          </a:r>
          <a:endParaRPr lang="en-US" sz="1800" dirty="0">
            <a:solidFill>
              <a:schemeClr val="tx1"/>
            </a:solidFill>
          </a:endParaRPr>
        </a:p>
      </dgm:t>
    </dgm:pt>
    <dgm:pt modelId="{9BAADF85-0506-4DE2-9C03-5D796476FF43}" type="parTrans" cxnId="{70C549F6-5C4B-4ECA-9E95-79C35E28794D}">
      <dgm:prSet/>
      <dgm:spPr/>
      <dgm:t>
        <a:bodyPr/>
        <a:lstStyle/>
        <a:p>
          <a:endParaRPr lang="en-US" sz="2000"/>
        </a:p>
      </dgm:t>
    </dgm:pt>
    <dgm:pt modelId="{A5CBBC2E-BFB8-4E69-A4EB-5EB1CE5256CE}" type="sibTrans" cxnId="{70C549F6-5C4B-4ECA-9E95-79C35E28794D}">
      <dgm:prSet/>
      <dgm:spPr/>
      <dgm:t>
        <a:bodyPr/>
        <a:lstStyle/>
        <a:p>
          <a:endParaRPr lang="en-US" sz="2000"/>
        </a:p>
      </dgm:t>
    </dgm:pt>
    <dgm:pt modelId="{9E548AC0-688B-44D4-AD28-BE3DB138A4F2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</a:pPr>
          <a:r>
            <a:rPr lang="en-US" sz="2000" b="1" i="1" dirty="0" smtClean="0">
              <a:solidFill>
                <a:schemeClr val="accent4"/>
              </a:solidFill>
            </a:rPr>
            <a:t>The Lancet </a:t>
          </a:r>
          <a:r>
            <a:rPr lang="en-US" sz="2000" b="1" dirty="0" smtClean="0">
              <a:solidFill>
                <a:schemeClr val="accent4"/>
              </a:solidFill>
            </a:rPr>
            <a:t>Commission on Investing in Health (chaired by Lawrence Summers and Dean Jamison)</a:t>
          </a:r>
          <a:endParaRPr lang="en-US" sz="2000" b="1" dirty="0">
            <a:solidFill>
              <a:schemeClr val="accent4"/>
            </a:solidFill>
          </a:endParaRPr>
        </a:p>
      </dgm:t>
    </dgm:pt>
    <dgm:pt modelId="{C0C9689C-AB89-496E-91B0-2F9B6A404F80}" type="parTrans" cxnId="{AE721F81-0D60-4B71-896D-EFADDE1AB245}">
      <dgm:prSet/>
      <dgm:spPr/>
      <dgm:t>
        <a:bodyPr/>
        <a:lstStyle/>
        <a:p>
          <a:endParaRPr lang="en-US" sz="2000"/>
        </a:p>
      </dgm:t>
    </dgm:pt>
    <dgm:pt modelId="{A6F9352B-2D0C-484E-A130-CE91F73EDF2F}" type="sibTrans" cxnId="{AE721F81-0D60-4B71-896D-EFADDE1AB245}">
      <dgm:prSet/>
      <dgm:spPr/>
      <dgm:t>
        <a:bodyPr/>
        <a:lstStyle/>
        <a:p>
          <a:endParaRPr lang="en-US" sz="2000"/>
        </a:p>
      </dgm:t>
    </dgm:pt>
    <dgm:pt modelId="{C597ED54-B695-405E-B104-6C1FF918C0C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Re-examines the case for investing in health</a:t>
          </a:r>
          <a:endParaRPr lang="en-US" sz="1800" dirty="0">
            <a:solidFill>
              <a:schemeClr val="tx1"/>
            </a:solidFill>
          </a:endParaRPr>
        </a:p>
      </dgm:t>
    </dgm:pt>
    <dgm:pt modelId="{010EDA9F-3CAC-4A5E-BCDC-8EA3F11F4792}" type="parTrans" cxnId="{49F9F041-50B8-462F-95D6-9A9226640834}">
      <dgm:prSet/>
      <dgm:spPr/>
      <dgm:t>
        <a:bodyPr/>
        <a:lstStyle/>
        <a:p>
          <a:endParaRPr lang="en-US" sz="2000"/>
        </a:p>
      </dgm:t>
    </dgm:pt>
    <dgm:pt modelId="{11A2AF95-343A-4FB7-8BAC-3FF712050DE8}" type="sibTrans" cxnId="{49F9F041-50B8-462F-95D6-9A9226640834}">
      <dgm:prSet/>
      <dgm:spPr/>
      <dgm:t>
        <a:bodyPr/>
        <a:lstStyle/>
        <a:p>
          <a:endParaRPr lang="en-US" sz="2000"/>
        </a:p>
      </dgm:t>
    </dgm:pt>
    <dgm:pt modelId="{24209919-21A1-449D-AAA5-EF59B39FE07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gm:t>
    </dgm:pt>
    <dgm:pt modelId="{8EFD9E4D-47A5-4956-BC95-8204B95CFBE6}" type="parTrans" cxnId="{421D7808-3458-4EDE-B849-647265F3B303}">
      <dgm:prSet/>
      <dgm:spPr/>
      <dgm:t>
        <a:bodyPr/>
        <a:lstStyle/>
        <a:p>
          <a:endParaRPr lang="en-US" sz="2000"/>
        </a:p>
      </dgm:t>
    </dgm:pt>
    <dgm:pt modelId="{6102F6B9-686B-444E-868B-221518527F98}" type="sibTrans" cxnId="{421D7808-3458-4EDE-B849-647265F3B303}">
      <dgm:prSet/>
      <dgm:spPr/>
      <dgm:t>
        <a:bodyPr/>
        <a:lstStyle/>
        <a:p>
          <a:endParaRPr lang="en-US" sz="2000"/>
        </a:p>
      </dgm:t>
    </dgm:pt>
    <dgm:pt modelId="{6F22DF9E-62E3-45F2-AC46-8263D1A9D384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Provides a roadmap to achieving dramatic gains in global health by 2035</a:t>
          </a:r>
        </a:p>
      </dgm:t>
    </dgm:pt>
    <dgm:pt modelId="{C4DF4EFA-C215-4EF5-84FE-AE2EE3173ADF}" type="parTrans" cxnId="{C3B81977-1C86-42E4-A7EA-D484777CF234}">
      <dgm:prSet/>
      <dgm:spPr/>
      <dgm:t>
        <a:bodyPr/>
        <a:lstStyle/>
        <a:p>
          <a:endParaRPr lang="en-US"/>
        </a:p>
      </dgm:t>
    </dgm:pt>
    <dgm:pt modelId="{45CB0B8F-3303-4746-A043-76D31F9928DA}" type="sibTrans" cxnId="{C3B81977-1C86-42E4-A7EA-D484777CF234}">
      <dgm:prSet/>
      <dgm:spPr/>
      <dgm:t>
        <a:bodyPr/>
        <a:lstStyle/>
        <a:p>
          <a:endParaRPr lang="en-US"/>
        </a:p>
      </dgm:t>
    </dgm:pt>
    <dgm:pt modelId="{4EE45B71-C874-416E-82C8-D886C6E246D7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US" sz="18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dirty="0">
            <a:solidFill>
              <a:schemeClr val="tx1"/>
            </a:solidFill>
          </a:endParaRPr>
        </a:p>
      </dgm:t>
    </dgm:pt>
    <dgm:pt modelId="{BF61A32D-F556-4CA1-951D-3658B951368C}" type="parTrans" cxnId="{6195AA9D-0C6E-445E-943D-3375F8087B2C}">
      <dgm:prSet/>
      <dgm:spPr/>
      <dgm:t>
        <a:bodyPr/>
        <a:lstStyle/>
        <a:p>
          <a:endParaRPr lang="en-US"/>
        </a:p>
      </dgm:t>
    </dgm:pt>
    <dgm:pt modelId="{E799C249-EC0B-4B9B-A690-491095FF97C3}" type="sibTrans" cxnId="{6195AA9D-0C6E-445E-943D-3375F8087B2C}">
      <dgm:prSet/>
      <dgm:spPr/>
      <dgm:t>
        <a:bodyPr/>
        <a:lstStyle/>
        <a:p>
          <a:endParaRPr lang="en-US"/>
        </a:p>
      </dgm:t>
    </dgm:pt>
    <dgm:pt modelId="{0842C718-406B-4F39-AB70-FB38D77738A9}" type="pres">
      <dgm:prSet presAssocID="{C64E457C-26A9-4E52-9380-9B25261A862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BD01B-AEAB-4F62-94AE-3CD66788D8F2}" type="pres">
      <dgm:prSet presAssocID="{66B69F79-AD9A-4793-A986-F7E88C2BC251}" presName="node" presStyleLbl="node1" presStyleIdx="0" presStyleCnt="2" custScaleX="116522" custLinFactNeighborY="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B07A5-73FD-4CEF-8EBB-CF61A92E4297}" type="pres">
      <dgm:prSet presAssocID="{949EC881-49CD-4CB7-92E8-323FA8B00923}" presName="sibTrans" presStyleLbl="sibTrans2D1" presStyleIdx="0" presStyleCnt="1" custScaleX="108309" custScaleY="57541" custLinFactNeighborY="-1137"/>
      <dgm:spPr/>
      <dgm:t>
        <a:bodyPr/>
        <a:lstStyle/>
        <a:p>
          <a:endParaRPr lang="en-US"/>
        </a:p>
      </dgm:t>
    </dgm:pt>
    <dgm:pt modelId="{6A93C92D-EDD4-453D-839C-45F6FA774DE9}" type="pres">
      <dgm:prSet presAssocID="{949EC881-49CD-4CB7-92E8-323FA8B009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2CE2CA4-45C5-4948-84A6-82A86C309B8E}" type="pres">
      <dgm:prSet presAssocID="{9E548AC0-688B-44D4-AD28-BE3DB138A4F2}" presName="node" presStyleLbl="node1" presStyleIdx="1" presStyleCnt="2" custScaleX="116522" custScaleY="129365" custLinFactNeighborY="-10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59872-FFFD-284A-89F7-C15EB143DF2A}" type="presOf" srcId="{66B69F79-AD9A-4793-A986-F7E88C2BC251}" destId="{D39BD01B-AEAB-4F62-94AE-3CD66788D8F2}" srcOrd="0" destOrd="0" presId="urn:microsoft.com/office/officeart/2005/8/layout/process2"/>
    <dgm:cxn modelId="{421D7808-3458-4EDE-B849-647265F3B303}" srcId="{66B69F79-AD9A-4793-A986-F7E88C2BC251}" destId="{24209919-21A1-449D-AAA5-EF59B39FE072}" srcOrd="1" destOrd="0" parTransId="{8EFD9E4D-47A5-4956-BC95-8204B95CFBE6}" sibTransId="{6102F6B9-686B-444E-868B-221518527F98}"/>
    <dgm:cxn modelId="{F98FE901-FEF9-3847-9061-A56A60436E27}" type="presOf" srcId="{6F22DF9E-62E3-45F2-AC46-8263D1A9D384}" destId="{A2CE2CA4-45C5-4948-84A6-82A86C309B8E}" srcOrd="0" destOrd="3" presId="urn:microsoft.com/office/officeart/2005/8/layout/process2"/>
    <dgm:cxn modelId="{0E083599-752D-1A4D-9F13-978598FE8F44}" type="presOf" srcId="{949EC881-49CD-4CB7-92E8-323FA8B00923}" destId="{F66B07A5-73FD-4CEF-8EBB-CF61A92E4297}" srcOrd="0" destOrd="0" presId="urn:microsoft.com/office/officeart/2005/8/layout/process2"/>
    <dgm:cxn modelId="{8EB4ECB0-9881-8543-BE3F-2D6231558A2D}" type="presOf" srcId="{37AEC538-F172-4320-8972-E1871F92908B}" destId="{D39BD01B-AEAB-4F62-94AE-3CD66788D8F2}" srcOrd="0" destOrd="1" presId="urn:microsoft.com/office/officeart/2005/8/layout/process2"/>
    <dgm:cxn modelId="{C3B81977-1C86-42E4-A7EA-D484777CF234}" srcId="{9E548AC0-688B-44D4-AD28-BE3DB138A4F2}" destId="{6F22DF9E-62E3-45F2-AC46-8263D1A9D384}" srcOrd="2" destOrd="0" parTransId="{C4DF4EFA-C215-4EF5-84FE-AE2EE3173ADF}" sibTransId="{45CB0B8F-3303-4746-A043-76D31F9928DA}"/>
    <dgm:cxn modelId="{6195AA9D-0C6E-445E-943D-3375F8087B2C}" srcId="{9E548AC0-688B-44D4-AD28-BE3DB138A4F2}" destId="{4EE45B71-C874-416E-82C8-D886C6E246D7}" srcOrd="1" destOrd="0" parTransId="{BF61A32D-F556-4CA1-951D-3658B951368C}" sibTransId="{E799C249-EC0B-4B9B-A690-491095FF97C3}"/>
    <dgm:cxn modelId="{66920E9C-93F8-4ADE-AAF1-E27C55BEFB26}" type="presOf" srcId="{4EE45B71-C874-416E-82C8-D886C6E246D7}" destId="{A2CE2CA4-45C5-4948-84A6-82A86C309B8E}" srcOrd="0" destOrd="2" presId="urn:microsoft.com/office/officeart/2005/8/layout/process2"/>
    <dgm:cxn modelId="{ABC33FE3-FD61-6E4A-BB31-FAE089F59597}" type="presOf" srcId="{949EC881-49CD-4CB7-92E8-323FA8B00923}" destId="{6A93C92D-EDD4-453D-839C-45F6FA774DE9}" srcOrd="1" destOrd="0" presId="urn:microsoft.com/office/officeart/2005/8/layout/process2"/>
    <dgm:cxn modelId="{E274EACF-0582-D946-B9B2-90C8F2A6AB93}" type="presOf" srcId="{C597ED54-B695-405E-B104-6C1FF918C0CB}" destId="{A2CE2CA4-45C5-4948-84A6-82A86C309B8E}" srcOrd="0" destOrd="1" presId="urn:microsoft.com/office/officeart/2005/8/layout/process2"/>
    <dgm:cxn modelId="{A274DE12-E8EF-0448-8CE1-E241BDF08ACC}" type="presOf" srcId="{C64E457C-26A9-4E52-9380-9B25261A8627}" destId="{0842C718-406B-4F39-AB70-FB38D77738A9}" srcOrd="0" destOrd="0" presId="urn:microsoft.com/office/officeart/2005/8/layout/process2"/>
    <dgm:cxn modelId="{AE721F81-0D60-4B71-896D-EFADDE1AB245}" srcId="{C64E457C-26A9-4E52-9380-9B25261A8627}" destId="{9E548AC0-688B-44D4-AD28-BE3DB138A4F2}" srcOrd="1" destOrd="0" parTransId="{C0C9689C-AB89-496E-91B0-2F9B6A404F80}" sibTransId="{A6F9352B-2D0C-484E-A130-CE91F73EDF2F}"/>
    <dgm:cxn modelId="{70C549F6-5C4B-4ECA-9E95-79C35E28794D}" srcId="{66B69F79-AD9A-4793-A986-F7E88C2BC251}" destId="{37AEC538-F172-4320-8972-E1871F92908B}" srcOrd="0" destOrd="0" parTransId="{9BAADF85-0506-4DE2-9C03-5D796476FF43}" sibTransId="{A5CBBC2E-BFB8-4E69-A4EB-5EB1CE5256CE}"/>
    <dgm:cxn modelId="{49F9F041-50B8-462F-95D6-9A9226640834}" srcId="{9E548AC0-688B-44D4-AD28-BE3DB138A4F2}" destId="{C597ED54-B695-405E-B104-6C1FF918C0CB}" srcOrd="0" destOrd="0" parTransId="{010EDA9F-3CAC-4A5E-BCDC-8EA3F11F4792}" sibTransId="{11A2AF95-343A-4FB7-8BAC-3FF712050DE8}"/>
    <dgm:cxn modelId="{8410470E-52B5-44F8-825C-95BC6099D513}" srcId="{C64E457C-26A9-4E52-9380-9B25261A8627}" destId="{66B69F79-AD9A-4793-A986-F7E88C2BC251}" srcOrd="0" destOrd="0" parTransId="{B163C1AF-B7F4-44FC-995B-603236C41A20}" sibTransId="{949EC881-49CD-4CB7-92E8-323FA8B00923}"/>
    <dgm:cxn modelId="{0C9C1C2B-8708-2045-8210-DE55E0F39B80}" type="presOf" srcId="{24209919-21A1-449D-AAA5-EF59B39FE072}" destId="{D39BD01B-AEAB-4F62-94AE-3CD66788D8F2}" srcOrd="0" destOrd="2" presId="urn:microsoft.com/office/officeart/2005/8/layout/process2"/>
    <dgm:cxn modelId="{73EC73A2-C1B6-EB46-8634-5C0ADB3C0EED}" type="presOf" srcId="{9E548AC0-688B-44D4-AD28-BE3DB138A4F2}" destId="{A2CE2CA4-45C5-4948-84A6-82A86C309B8E}" srcOrd="0" destOrd="0" presId="urn:microsoft.com/office/officeart/2005/8/layout/process2"/>
    <dgm:cxn modelId="{D1B1F3C6-CE47-E146-AEAC-518D57AC0E47}" type="presParOf" srcId="{0842C718-406B-4F39-AB70-FB38D77738A9}" destId="{D39BD01B-AEAB-4F62-94AE-3CD66788D8F2}" srcOrd="0" destOrd="0" presId="urn:microsoft.com/office/officeart/2005/8/layout/process2"/>
    <dgm:cxn modelId="{8B4A295A-EDC5-014B-8BB6-6E867966E9E5}" type="presParOf" srcId="{0842C718-406B-4F39-AB70-FB38D77738A9}" destId="{F66B07A5-73FD-4CEF-8EBB-CF61A92E4297}" srcOrd="1" destOrd="0" presId="urn:microsoft.com/office/officeart/2005/8/layout/process2"/>
    <dgm:cxn modelId="{1D386D6A-B914-BE43-9556-6A18C60E6298}" type="presParOf" srcId="{F66B07A5-73FD-4CEF-8EBB-CF61A92E4297}" destId="{6A93C92D-EDD4-453D-839C-45F6FA774DE9}" srcOrd="0" destOrd="0" presId="urn:microsoft.com/office/officeart/2005/8/layout/process2"/>
    <dgm:cxn modelId="{C350BEB6-3ABC-F248-B301-9F7281732E21}" type="presParOf" srcId="{0842C718-406B-4F39-AB70-FB38D77738A9}" destId="{A2CE2CA4-45C5-4948-84A6-82A86C309B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a 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293FCE61-6756-4D06-B056-4CF60B7494B0}" type="presOf" srcId="{FCA9B049-668C-43FC-8FD9-EB1D030A5576}" destId="{BA979EE4-1112-45C1-A6CB-FA42E2378C3C}" srcOrd="0" destOrd="0" presId="urn:microsoft.com/office/officeart/2005/8/layout/equation1"/>
    <dgm:cxn modelId="{C271019D-99BB-487C-8830-3EB89CF2B38B}" type="presOf" srcId="{5468DA87-E24D-469D-9716-A979BA105C93}" destId="{911D194D-E439-4024-9027-ED51B7F59E07}" srcOrd="0" destOrd="0" presId="urn:microsoft.com/office/officeart/2005/8/layout/equation1"/>
    <dgm:cxn modelId="{75664A69-34FF-455A-BABD-C4D61306C19A}" type="presOf" srcId="{6BFCECF1-6709-4E4E-A6E6-B8236A45DDE6}" destId="{B5CFB1D7-CAE7-49BF-A47F-CCA2A2F34B9E}" srcOrd="0" destOrd="0" presId="urn:microsoft.com/office/officeart/2005/8/layout/equation1"/>
    <dgm:cxn modelId="{1923F562-D2BC-4239-9656-0AEBC085ED2E}" type="presOf" srcId="{44407F99-2100-4E2D-95B3-76E5EAF045E1}" destId="{7CF1BF9D-C96A-496E-88C4-29117A0885DB}" srcOrd="0" destOrd="0" presId="urn:microsoft.com/office/officeart/2005/8/layout/equation1"/>
    <dgm:cxn modelId="{3E28D7D7-235D-468E-93E4-05E73ACE577F}" type="presOf" srcId="{1D844B22-C02F-469F-949C-E6E685D57720}" destId="{4D23D6BA-1AA6-408C-B7E9-023603269259}" srcOrd="0" destOrd="0" presId="urn:microsoft.com/office/officeart/2005/8/layout/equation1"/>
    <dgm:cxn modelId="{13E974AD-63D4-4459-9E1A-D0923A52851E}" type="presOf" srcId="{0F8B5521-911D-4025-862A-6000213510D2}" destId="{AE85FFB7-E454-48D7-9BAD-1606B2475238}" srcOrd="0" destOrd="0" presId="urn:microsoft.com/office/officeart/2005/8/layout/equation1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C92CF45F-A7BA-4DAC-A2F4-17E19646EF8F}" type="presParOf" srcId="{B5CFB1D7-CAE7-49BF-A47F-CCA2A2F34B9E}" destId="{BA979EE4-1112-45C1-A6CB-FA42E2378C3C}" srcOrd="0" destOrd="0" presId="urn:microsoft.com/office/officeart/2005/8/layout/equation1"/>
    <dgm:cxn modelId="{46476C77-51C7-4A24-BEBD-6BC703CA6774}" type="presParOf" srcId="{B5CFB1D7-CAE7-49BF-A47F-CCA2A2F34B9E}" destId="{48CBE923-4399-4A9B-AC79-2F170E85A6D6}" srcOrd="1" destOrd="0" presId="urn:microsoft.com/office/officeart/2005/8/layout/equation1"/>
    <dgm:cxn modelId="{862FCB83-0797-4A12-9AC3-0B3FC670B7C6}" type="presParOf" srcId="{B5CFB1D7-CAE7-49BF-A47F-CCA2A2F34B9E}" destId="{AE85FFB7-E454-48D7-9BAD-1606B2475238}" srcOrd="2" destOrd="0" presId="urn:microsoft.com/office/officeart/2005/8/layout/equation1"/>
    <dgm:cxn modelId="{69A9481E-31C3-4CBE-9F95-DC9633AA4957}" type="presParOf" srcId="{B5CFB1D7-CAE7-49BF-A47F-CCA2A2F34B9E}" destId="{4FCB103B-688F-4ED6-A230-D768ED3AF65D}" srcOrd="3" destOrd="0" presId="urn:microsoft.com/office/officeart/2005/8/layout/equation1"/>
    <dgm:cxn modelId="{C4FFA835-4411-4E15-9B13-065BCF3F4D24}" type="presParOf" srcId="{B5CFB1D7-CAE7-49BF-A47F-CCA2A2F34B9E}" destId="{7CF1BF9D-C96A-496E-88C4-29117A0885DB}" srcOrd="4" destOrd="0" presId="urn:microsoft.com/office/officeart/2005/8/layout/equation1"/>
    <dgm:cxn modelId="{F8D07B57-94E0-47DD-8612-C24A00D1AB0C}" type="presParOf" srcId="{B5CFB1D7-CAE7-49BF-A47F-CCA2A2F34B9E}" destId="{90A97D7E-3724-429E-884A-4F0F12525654}" srcOrd="5" destOrd="0" presId="urn:microsoft.com/office/officeart/2005/8/layout/equation1"/>
    <dgm:cxn modelId="{41846FBF-8035-4279-9E23-FBFB6446C59C}" type="presParOf" srcId="{B5CFB1D7-CAE7-49BF-A47F-CCA2A2F34B9E}" destId="{911D194D-E439-4024-9027-ED51B7F59E07}" srcOrd="6" destOrd="0" presId="urn:microsoft.com/office/officeart/2005/8/layout/equation1"/>
    <dgm:cxn modelId="{CA22D39E-04AE-4588-9A9A-EA10B1FFAEFE}" type="presParOf" srcId="{B5CFB1D7-CAE7-49BF-A47F-CCA2A2F34B9E}" destId="{F0F9B839-649A-48CA-A6CE-E6E8EC32123A}" srcOrd="7" destOrd="0" presId="urn:microsoft.com/office/officeart/2005/8/layout/equation1"/>
    <dgm:cxn modelId="{0B16D644-A9AD-4E14-B245-D54D389D985B}" type="presParOf" srcId="{B5CFB1D7-CAE7-49BF-A47F-CCA2A2F34B9E}" destId="{4D23D6BA-1AA6-408C-B7E9-0236032692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0380C1AF-E0E9-481D-ABED-1A9AE9E0735F}" type="presOf" srcId="{330AE417-7D16-4631-8F47-4475D4413CB8}" destId="{EBA33CE1-7310-4C34-81CE-39B72A9F0351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8702F34D-61A9-4A88-978F-F0D6FA0159A7}" type="presOf" srcId="{D732FC02-D7F9-4CC5-AC39-3A4F660EE725}" destId="{5682F414-7DA1-4114-BECF-A716AAD9D1E3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C96CD756-2494-430C-990A-3EED9147C64B}" type="presOf" srcId="{5712372B-076D-4931-8C54-1569E1237C79}" destId="{CD2A28B2-7740-4E04-A010-836660C16134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A7E7000-1736-4A53-BD32-95589170D3D6}" type="presOf" srcId="{BB335C78-CEBE-4D32-B641-C1EAD2974A38}" destId="{98893A94-5A83-4209-8BCD-9E787EFAA782}" srcOrd="0" destOrd="0" presId="urn:microsoft.com/office/officeart/2005/8/layout/default"/>
    <dgm:cxn modelId="{230D522F-EE88-45D3-B2B2-596E3CE5F9D8}" type="presOf" srcId="{E445964F-A977-4091-B69D-E716B5D305E0}" destId="{F64CC571-8C1E-481F-8EB1-ABDD56094A4F}" srcOrd="0" destOrd="0" presId="urn:microsoft.com/office/officeart/2005/8/layout/default"/>
    <dgm:cxn modelId="{AF3E0E71-C291-4062-8C11-5CA3E7930E2C}" type="presParOf" srcId="{CD2A28B2-7740-4E04-A010-836660C16134}" destId="{5682F414-7DA1-4114-BECF-A716AAD9D1E3}" srcOrd="0" destOrd="0" presId="urn:microsoft.com/office/officeart/2005/8/layout/default"/>
    <dgm:cxn modelId="{B2190380-EEDD-4E9E-9FEE-9255F2A9047C}" type="presParOf" srcId="{CD2A28B2-7740-4E04-A010-836660C16134}" destId="{5BC808D0-75F3-4830-BA84-80149301DF1F}" srcOrd="1" destOrd="0" presId="urn:microsoft.com/office/officeart/2005/8/layout/default"/>
    <dgm:cxn modelId="{AB0751CD-4AF6-4068-851D-561817CC4E5A}" type="presParOf" srcId="{CD2A28B2-7740-4E04-A010-836660C16134}" destId="{98893A94-5A83-4209-8BCD-9E787EFAA782}" srcOrd="2" destOrd="0" presId="urn:microsoft.com/office/officeart/2005/8/layout/default"/>
    <dgm:cxn modelId="{AAAF488E-4EDA-4282-8483-4D83B47B38C0}" type="presParOf" srcId="{CD2A28B2-7740-4E04-A010-836660C16134}" destId="{86E7DC3D-6CB2-4CE5-B8CF-B3B70679810A}" srcOrd="3" destOrd="0" presId="urn:microsoft.com/office/officeart/2005/8/layout/default"/>
    <dgm:cxn modelId="{CE0316D9-8AFA-4BF0-9A69-81240A9F534B}" type="presParOf" srcId="{CD2A28B2-7740-4E04-A010-836660C16134}" destId="{F64CC571-8C1E-481F-8EB1-ABDD56094A4F}" srcOrd="4" destOrd="0" presId="urn:microsoft.com/office/officeart/2005/8/layout/default"/>
    <dgm:cxn modelId="{B64FB01C-D3DC-4809-BD06-D9374282C9AB}" type="presParOf" srcId="{CD2A28B2-7740-4E04-A010-836660C16134}" destId="{ADF334E5-B414-4725-9CE2-8E4EBD8867B3}" srcOrd="5" destOrd="0" presId="urn:microsoft.com/office/officeart/2005/8/layout/default"/>
    <dgm:cxn modelId="{D77C530F-8DF8-4CD1-9ED4-C5F60B9F239B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1270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9D6CE14-8503-4E05-81C7-243395C80B75}" type="presOf" srcId="{BB335C78-CEBE-4D32-B641-C1EAD2974A38}" destId="{98893A94-5A83-4209-8BCD-9E787EFAA782}" srcOrd="0" destOrd="0" presId="urn:microsoft.com/office/officeart/2005/8/layout/default"/>
    <dgm:cxn modelId="{8D11D1F7-F664-45CA-8551-93B23ADF6EB3}" type="presOf" srcId="{330AE417-7D16-4631-8F47-4475D4413CB8}" destId="{EBA33CE1-7310-4C34-81CE-39B72A9F0351}" srcOrd="0" destOrd="0" presId="urn:microsoft.com/office/officeart/2005/8/layout/default"/>
    <dgm:cxn modelId="{3B5F42B3-2C12-44E6-9D1D-6FF098DBB7FD}" type="presOf" srcId="{5712372B-076D-4931-8C54-1569E1237C79}" destId="{CD2A28B2-7740-4E04-A010-836660C16134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B62CBF-EF26-4E65-932C-BCF2B25056C2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E2FB8C8-7876-41D4-A595-66AD8AC1AE8E}" type="presOf" srcId="{D732FC02-D7F9-4CC5-AC39-3A4F660EE725}" destId="{5682F414-7DA1-4114-BECF-A716AAD9D1E3}" srcOrd="0" destOrd="0" presId="urn:microsoft.com/office/officeart/2005/8/layout/default"/>
    <dgm:cxn modelId="{C048254D-8E8B-4BAD-A976-9445FED92E84}" type="presParOf" srcId="{CD2A28B2-7740-4E04-A010-836660C16134}" destId="{5682F414-7DA1-4114-BECF-A716AAD9D1E3}" srcOrd="0" destOrd="0" presId="urn:microsoft.com/office/officeart/2005/8/layout/default"/>
    <dgm:cxn modelId="{9706E2D2-FE4C-4435-9362-F6A48F4B3984}" type="presParOf" srcId="{CD2A28B2-7740-4E04-A010-836660C16134}" destId="{5BC808D0-75F3-4830-BA84-80149301DF1F}" srcOrd="1" destOrd="0" presId="urn:microsoft.com/office/officeart/2005/8/layout/default"/>
    <dgm:cxn modelId="{46DF8433-04D9-42C8-A232-F313E0239A12}" type="presParOf" srcId="{CD2A28B2-7740-4E04-A010-836660C16134}" destId="{98893A94-5A83-4209-8BCD-9E787EFAA782}" srcOrd="2" destOrd="0" presId="urn:microsoft.com/office/officeart/2005/8/layout/default"/>
    <dgm:cxn modelId="{BB31B831-02FD-4D10-B596-5E83D4AC8D98}" type="presParOf" srcId="{CD2A28B2-7740-4E04-A010-836660C16134}" destId="{86E7DC3D-6CB2-4CE5-B8CF-B3B70679810A}" srcOrd="3" destOrd="0" presId="urn:microsoft.com/office/officeart/2005/8/layout/default"/>
    <dgm:cxn modelId="{82300497-4283-4ED4-9DFC-DDDAF5BC44C2}" type="presParOf" srcId="{CD2A28B2-7740-4E04-A010-836660C16134}" destId="{F64CC571-8C1E-481F-8EB1-ABDD56094A4F}" srcOrd="4" destOrd="0" presId="urn:microsoft.com/office/officeart/2005/8/layout/default"/>
    <dgm:cxn modelId="{3870FCF0-DC54-473E-BFCD-AB949B8DBFE3}" type="presParOf" srcId="{CD2A28B2-7740-4E04-A010-836660C16134}" destId="{ADF334E5-B414-4725-9CE2-8E4EBD8867B3}" srcOrd="5" destOrd="0" presId="urn:microsoft.com/office/officeart/2005/8/layout/default"/>
    <dgm:cxn modelId="{B783B6C1-09A6-4834-8360-DB924E7BB37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55B569-4D56-42FB-AFA9-0B99066CF4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4B9B8-7E3F-4A73-A173-AB8D89991FD2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Tax alcohol and sugar-sweetened beverages (these are pro-poor)</a:t>
          </a:r>
        </a:p>
      </dgm:t>
    </dgm:pt>
    <dgm:pt modelId="{DE4452A0-25CF-412C-A885-E79892B2ABEF}" type="parTrans" cxnId="{7CF31B99-FFDF-4B83-8D8A-79272A2F0269}">
      <dgm:prSet/>
      <dgm:spPr/>
      <dgm:t>
        <a:bodyPr/>
        <a:lstStyle/>
        <a:p>
          <a:endParaRPr lang="en-US" sz="2000"/>
        </a:p>
      </dgm:t>
    </dgm:pt>
    <dgm:pt modelId="{B3FCC5F4-F78E-4348-B908-2AD616C0EDE3}" type="sibTrans" cxnId="{7CF31B99-FFDF-4B83-8D8A-79272A2F0269}">
      <dgm:prSet/>
      <dgm:spPr/>
      <dgm:t>
        <a:bodyPr/>
        <a:lstStyle/>
        <a:p>
          <a:endParaRPr lang="en-US" sz="2000"/>
        </a:p>
      </dgm:t>
    </dgm:pt>
    <dgm:pt modelId="{344802E8-FA3A-4262-B3E5-51A56C750E0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We endorse WHO’s package of “best buy” clinical interventions</a:t>
          </a:r>
        </a:p>
        <a:p>
          <a:pPr rtl="0"/>
          <a:r>
            <a:rPr lang="en-US" sz="2000" dirty="0" smtClean="0">
              <a:solidFill>
                <a:schemeClr val="tx1"/>
              </a:solidFill>
            </a:rPr>
            <a:t>(</a:t>
          </a:r>
          <a:r>
            <a:rPr lang="en-US" sz="2000" b="1" dirty="0" smtClean="0">
              <a:solidFill>
                <a:schemeClr val="tx1"/>
              </a:solidFill>
            </a:rPr>
            <a:t>we add</a:t>
          </a:r>
          <a:r>
            <a:rPr lang="en-US" sz="2000" dirty="0" smtClean="0">
              <a:solidFill>
                <a:schemeClr val="tx1"/>
              </a:solidFill>
            </a:rPr>
            <a:t> HPV vaccine, HPV DNA test, morphine)</a:t>
          </a:r>
          <a:endParaRPr lang="en-US" sz="2000" dirty="0">
            <a:solidFill>
              <a:schemeClr val="tx1"/>
            </a:solidFill>
          </a:endParaRPr>
        </a:p>
      </dgm:t>
    </dgm:pt>
    <dgm:pt modelId="{BDE59A4C-46EA-44C2-92E1-00A62921E9AA}" type="parTrans" cxnId="{E9F85EAC-A788-4671-8318-51AC81C5F8F6}">
      <dgm:prSet/>
      <dgm:spPr/>
      <dgm:t>
        <a:bodyPr/>
        <a:lstStyle/>
        <a:p>
          <a:endParaRPr lang="en-US" sz="2000"/>
        </a:p>
      </dgm:t>
    </dgm:pt>
    <dgm:pt modelId="{7781CDFF-12DC-461F-A6DE-E48FA98AE1B0}" type="sibTrans" cxnId="{E9F85EAC-A788-4671-8318-51AC81C5F8F6}">
      <dgm:prSet/>
      <dgm:spPr/>
      <dgm:t>
        <a:bodyPr/>
        <a:lstStyle/>
        <a:p>
          <a:endParaRPr lang="en-US" sz="2000"/>
        </a:p>
      </dgm:t>
    </dgm:pt>
    <dgm:pt modelId="{88C1A230-A750-4804-8588-3650CC558F51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We lay out “expansion pathways” as countries get richer</a:t>
          </a:r>
          <a:endParaRPr lang="en-US" sz="2000" dirty="0">
            <a:solidFill>
              <a:schemeClr val="tx1"/>
            </a:solidFill>
          </a:endParaRPr>
        </a:p>
      </dgm:t>
    </dgm:pt>
    <dgm:pt modelId="{6DB04738-6ECB-4286-9D48-F0955C4F39A4}" type="parTrans" cxnId="{263921C9-C5C1-4E0E-96F5-290D8CB0609F}">
      <dgm:prSet/>
      <dgm:spPr/>
      <dgm:t>
        <a:bodyPr/>
        <a:lstStyle/>
        <a:p>
          <a:endParaRPr lang="en-US" sz="2000"/>
        </a:p>
      </dgm:t>
    </dgm:pt>
    <dgm:pt modelId="{61500A28-EAE8-4E10-BC1F-C36A468F67C4}" type="sibTrans" cxnId="{263921C9-C5C1-4E0E-96F5-290D8CB0609F}">
      <dgm:prSet/>
      <dgm:spPr/>
      <dgm:t>
        <a:bodyPr/>
        <a:lstStyle/>
        <a:p>
          <a:endParaRPr lang="en-US" sz="2000"/>
        </a:p>
      </dgm:t>
    </dgm:pt>
    <dgm:pt modelId="{2660FE0D-B45F-448A-A588-90CBDECD37F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We note that sudden price drops are common in global health </a:t>
          </a:r>
          <a:r>
            <a:rPr lang="en-US" sz="2000" dirty="0" smtClean="0">
              <a:solidFill>
                <a:schemeClr val="tx1"/>
              </a:solidFill>
              <a:sym typeface="Wingdings" panose="05000000000000000000" pitchFamily="2" charset="2"/>
            </a:rPr>
            <a:t> the drug, vaccine, or diagnostic could be added earlier 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EF79431C-9CA8-4AEC-B8AF-8489ADACDBF4}" type="parTrans" cxnId="{DA8EEDB3-9CED-4864-AC54-882098302F44}">
      <dgm:prSet/>
      <dgm:spPr/>
      <dgm:t>
        <a:bodyPr/>
        <a:lstStyle/>
        <a:p>
          <a:endParaRPr lang="en-US" sz="2000"/>
        </a:p>
      </dgm:t>
    </dgm:pt>
    <dgm:pt modelId="{E1D42263-B36E-40CC-9195-8787818063BE}" type="sibTrans" cxnId="{DA8EEDB3-9CED-4864-AC54-882098302F44}">
      <dgm:prSet/>
      <dgm:spPr/>
      <dgm:t>
        <a:bodyPr/>
        <a:lstStyle/>
        <a:p>
          <a:endParaRPr lang="en-US" sz="2000"/>
        </a:p>
      </dgm:t>
    </dgm:pt>
    <dgm:pt modelId="{9DBC6754-A6C0-46C2-AD4F-3FB48BC9E048}" type="pres">
      <dgm:prSet presAssocID="{2355B569-4D56-42FB-AFA9-0B99066CF4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2DEE32-569E-4A4A-9377-9010112ED065}" type="pres">
      <dgm:prSet presAssocID="{A384B9B8-7E3F-4A73-A173-AB8D89991FD2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C3540EB-BFF0-4DA9-8D9D-9CB1C0F83B68}" type="pres">
      <dgm:prSet presAssocID="{B3FCC5F4-F78E-4348-B908-2AD616C0EDE3}" presName="sibTrans" presStyleCnt="0"/>
      <dgm:spPr/>
    </dgm:pt>
    <dgm:pt modelId="{172DC517-E30C-4D97-AAF4-725C1FA69F50}" type="pres">
      <dgm:prSet presAssocID="{344802E8-FA3A-4262-B3E5-51A56C750E05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C1099A-1E30-4D00-9960-717115046B72}" type="pres">
      <dgm:prSet presAssocID="{7781CDFF-12DC-461F-A6DE-E48FA98AE1B0}" presName="sibTrans" presStyleCnt="0"/>
      <dgm:spPr/>
    </dgm:pt>
    <dgm:pt modelId="{2651C995-9046-4681-865E-3FF70E0B07FA}" type="pres">
      <dgm:prSet presAssocID="{88C1A230-A750-4804-8588-3650CC558F51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3E21E8E-6B54-4794-8307-AAEA939BAA3E}" type="pres">
      <dgm:prSet presAssocID="{61500A28-EAE8-4E10-BC1F-C36A468F67C4}" presName="sibTrans" presStyleCnt="0"/>
      <dgm:spPr/>
    </dgm:pt>
    <dgm:pt modelId="{D0F8C985-A975-4C65-AF4E-CDB68BE456E9}" type="pres">
      <dgm:prSet presAssocID="{2660FE0D-B45F-448A-A588-90CBDECD37F5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68F2722-63DB-4A2E-8A21-F697C9EFCA39}" type="presOf" srcId="{2355B569-4D56-42FB-AFA9-0B99066CF4D1}" destId="{9DBC6754-A6C0-46C2-AD4F-3FB48BC9E048}" srcOrd="0" destOrd="0" presId="urn:microsoft.com/office/officeart/2005/8/layout/default"/>
    <dgm:cxn modelId="{DA8EEDB3-9CED-4864-AC54-882098302F44}" srcId="{2355B569-4D56-42FB-AFA9-0B99066CF4D1}" destId="{2660FE0D-B45F-448A-A588-90CBDECD37F5}" srcOrd="3" destOrd="0" parTransId="{EF79431C-9CA8-4AEC-B8AF-8489ADACDBF4}" sibTransId="{E1D42263-B36E-40CC-9195-8787818063BE}"/>
    <dgm:cxn modelId="{E9F85EAC-A788-4671-8318-51AC81C5F8F6}" srcId="{2355B569-4D56-42FB-AFA9-0B99066CF4D1}" destId="{344802E8-FA3A-4262-B3E5-51A56C750E05}" srcOrd="1" destOrd="0" parTransId="{BDE59A4C-46EA-44C2-92E1-00A62921E9AA}" sibTransId="{7781CDFF-12DC-461F-A6DE-E48FA98AE1B0}"/>
    <dgm:cxn modelId="{385AAF7E-4A9C-441E-98F6-39916FDA4731}" type="presOf" srcId="{2660FE0D-B45F-448A-A588-90CBDECD37F5}" destId="{D0F8C985-A975-4C65-AF4E-CDB68BE456E9}" srcOrd="0" destOrd="0" presId="urn:microsoft.com/office/officeart/2005/8/layout/default"/>
    <dgm:cxn modelId="{49C983BA-F6C6-4C95-B7BA-2AF3E1CD84D2}" type="presOf" srcId="{344802E8-FA3A-4262-B3E5-51A56C750E05}" destId="{172DC517-E30C-4D97-AAF4-725C1FA69F50}" srcOrd="0" destOrd="0" presId="urn:microsoft.com/office/officeart/2005/8/layout/default"/>
    <dgm:cxn modelId="{D551C222-F4B5-4853-9EFA-A9D94729912F}" type="presOf" srcId="{A384B9B8-7E3F-4A73-A173-AB8D89991FD2}" destId="{522DEE32-569E-4A4A-9377-9010112ED065}" srcOrd="0" destOrd="0" presId="urn:microsoft.com/office/officeart/2005/8/layout/default"/>
    <dgm:cxn modelId="{263921C9-C5C1-4E0E-96F5-290D8CB0609F}" srcId="{2355B569-4D56-42FB-AFA9-0B99066CF4D1}" destId="{88C1A230-A750-4804-8588-3650CC558F51}" srcOrd="2" destOrd="0" parTransId="{6DB04738-6ECB-4286-9D48-F0955C4F39A4}" sibTransId="{61500A28-EAE8-4E10-BC1F-C36A468F67C4}"/>
    <dgm:cxn modelId="{7CF31B99-FFDF-4B83-8D8A-79272A2F0269}" srcId="{2355B569-4D56-42FB-AFA9-0B99066CF4D1}" destId="{A384B9B8-7E3F-4A73-A173-AB8D89991FD2}" srcOrd="0" destOrd="0" parTransId="{DE4452A0-25CF-412C-A885-E79892B2ABEF}" sibTransId="{B3FCC5F4-F78E-4348-B908-2AD616C0EDE3}"/>
    <dgm:cxn modelId="{91CA7FE0-20B7-4851-84CD-A581A899104C}" type="presOf" srcId="{88C1A230-A750-4804-8588-3650CC558F51}" destId="{2651C995-9046-4681-865E-3FF70E0B07FA}" srcOrd="0" destOrd="0" presId="urn:microsoft.com/office/officeart/2005/8/layout/default"/>
    <dgm:cxn modelId="{5AAF30C3-C8BD-4BE6-ABEB-11BDDD2E9897}" type="presParOf" srcId="{9DBC6754-A6C0-46C2-AD4F-3FB48BC9E048}" destId="{522DEE32-569E-4A4A-9377-9010112ED065}" srcOrd="0" destOrd="0" presId="urn:microsoft.com/office/officeart/2005/8/layout/default"/>
    <dgm:cxn modelId="{F22552CD-CCAD-400A-8712-6E377AF242D1}" type="presParOf" srcId="{9DBC6754-A6C0-46C2-AD4F-3FB48BC9E048}" destId="{3C3540EB-BFF0-4DA9-8D9D-9CB1C0F83B68}" srcOrd="1" destOrd="0" presId="urn:microsoft.com/office/officeart/2005/8/layout/default"/>
    <dgm:cxn modelId="{81AF244C-EB95-4E1F-BC36-2A316412521D}" type="presParOf" srcId="{9DBC6754-A6C0-46C2-AD4F-3FB48BC9E048}" destId="{172DC517-E30C-4D97-AAF4-725C1FA69F50}" srcOrd="2" destOrd="0" presId="urn:microsoft.com/office/officeart/2005/8/layout/default"/>
    <dgm:cxn modelId="{6D16B841-C956-46FF-B857-A537D684E3C5}" type="presParOf" srcId="{9DBC6754-A6C0-46C2-AD4F-3FB48BC9E048}" destId="{87C1099A-1E30-4D00-9960-717115046B72}" srcOrd="3" destOrd="0" presId="urn:microsoft.com/office/officeart/2005/8/layout/default"/>
    <dgm:cxn modelId="{E06644D2-9FB4-4FDA-B86F-B57AC6028AED}" type="presParOf" srcId="{9DBC6754-A6C0-46C2-AD4F-3FB48BC9E048}" destId="{2651C995-9046-4681-865E-3FF70E0B07FA}" srcOrd="4" destOrd="0" presId="urn:microsoft.com/office/officeart/2005/8/layout/default"/>
    <dgm:cxn modelId="{BAAED6A7-51BA-4750-B354-38BB98954BBF}" type="presParOf" srcId="{9DBC6754-A6C0-46C2-AD4F-3FB48BC9E048}" destId="{03E21E8E-6B54-4794-8307-AAEA939BAA3E}" srcOrd="5" destOrd="0" presId="urn:microsoft.com/office/officeart/2005/8/layout/default"/>
    <dgm:cxn modelId="{562943BB-E6B1-47B8-8D8C-B5EAE552B439}" type="presParOf" srcId="{9DBC6754-A6C0-46C2-AD4F-3FB48BC9E048}" destId="{D0F8C985-A975-4C65-AF4E-CDB68BE456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C87D38C-D131-4029-A500-BE87932C3EAD}" type="presOf" srcId="{5712372B-076D-4931-8C54-1569E1237C79}" destId="{CD2A28B2-7740-4E04-A010-836660C16134}" srcOrd="0" destOrd="0" presId="urn:microsoft.com/office/officeart/2005/8/layout/default"/>
    <dgm:cxn modelId="{86B9AB39-40BA-4358-ADC7-1F217F5EC21B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3E27878-28D2-4966-B822-4E4CAF24A1D6}" type="presOf" srcId="{330AE417-7D16-4631-8F47-4475D4413CB8}" destId="{EBA33CE1-7310-4C34-81CE-39B72A9F0351}" srcOrd="0" destOrd="0" presId="urn:microsoft.com/office/officeart/2005/8/layout/default"/>
    <dgm:cxn modelId="{E1173CD3-6B95-4EA1-BCFE-F3180FF8197F}" type="presOf" srcId="{E445964F-A977-4091-B69D-E716B5D305E0}" destId="{F64CC571-8C1E-481F-8EB1-ABDD56094A4F}" srcOrd="0" destOrd="0" presId="urn:microsoft.com/office/officeart/2005/8/layout/default"/>
    <dgm:cxn modelId="{C809CDFA-C244-4DEE-9A99-1E1A0E7DEFEC}" type="presOf" srcId="{BB335C78-CEBE-4D32-B641-C1EAD2974A38}" destId="{98893A94-5A83-4209-8BCD-9E787EFAA782}" srcOrd="0" destOrd="0" presId="urn:microsoft.com/office/officeart/2005/8/layout/default"/>
    <dgm:cxn modelId="{0196EF0C-C7D6-45B6-BF29-652FE1038145}" type="presParOf" srcId="{CD2A28B2-7740-4E04-A010-836660C16134}" destId="{5682F414-7DA1-4114-BECF-A716AAD9D1E3}" srcOrd="0" destOrd="0" presId="urn:microsoft.com/office/officeart/2005/8/layout/default"/>
    <dgm:cxn modelId="{827366AF-4716-445E-B149-7E4E1386D9B4}" type="presParOf" srcId="{CD2A28B2-7740-4E04-A010-836660C16134}" destId="{5BC808D0-75F3-4830-BA84-80149301DF1F}" srcOrd="1" destOrd="0" presId="urn:microsoft.com/office/officeart/2005/8/layout/default"/>
    <dgm:cxn modelId="{CDF2F59C-56F8-4DDE-8DD4-BFDC58566E4D}" type="presParOf" srcId="{CD2A28B2-7740-4E04-A010-836660C16134}" destId="{98893A94-5A83-4209-8BCD-9E787EFAA782}" srcOrd="2" destOrd="0" presId="urn:microsoft.com/office/officeart/2005/8/layout/default"/>
    <dgm:cxn modelId="{E6C6FA36-47CE-4D82-B863-1DEA661D0DBA}" type="presParOf" srcId="{CD2A28B2-7740-4E04-A010-836660C16134}" destId="{86E7DC3D-6CB2-4CE5-B8CF-B3B70679810A}" srcOrd="3" destOrd="0" presId="urn:microsoft.com/office/officeart/2005/8/layout/default"/>
    <dgm:cxn modelId="{ED63A6D8-F609-449C-A04F-9AF4B88F2A7E}" type="presParOf" srcId="{CD2A28B2-7740-4E04-A010-836660C16134}" destId="{F64CC571-8C1E-481F-8EB1-ABDD56094A4F}" srcOrd="4" destOrd="0" presId="urn:microsoft.com/office/officeart/2005/8/layout/default"/>
    <dgm:cxn modelId="{AA782DCC-61B5-4B8C-8809-11FE48EFF921}" type="presParOf" srcId="{CD2A28B2-7740-4E04-A010-836660C16134}" destId="{ADF334E5-B414-4725-9CE2-8E4EBD8867B3}" srcOrd="5" destOrd="0" presId="urn:microsoft.com/office/officeart/2005/8/layout/default"/>
    <dgm:cxn modelId="{2ECD2317-71B5-47C2-B784-EACD5C55D952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1270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72B36D6-07FC-4DB2-9F60-F2A7F147F3D2}" type="presOf" srcId="{330AE417-7D16-4631-8F47-4475D4413CB8}" destId="{EBA33CE1-7310-4C34-81CE-39B72A9F0351}" srcOrd="0" destOrd="0" presId="urn:microsoft.com/office/officeart/2005/8/layout/default"/>
    <dgm:cxn modelId="{737C4AFE-E65E-47C1-8785-DEB6962B1161}" type="presOf" srcId="{BB335C78-CEBE-4D32-B641-C1EAD2974A38}" destId="{98893A94-5A83-4209-8BCD-9E787EFAA782}" srcOrd="0" destOrd="0" presId="urn:microsoft.com/office/officeart/2005/8/layout/default"/>
    <dgm:cxn modelId="{F88D514B-6487-43BB-9F39-7BA3DE120C5A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535E86C-DF79-46B8-8A80-06FD1DA65EBD}" type="presOf" srcId="{5712372B-076D-4931-8C54-1569E1237C79}" destId="{CD2A28B2-7740-4E04-A010-836660C16134}" srcOrd="0" destOrd="0" presId="urn:microsoft.com/office/officeart/2005/8/layout/default"/>
    <dgm:cxn modelId="{1E3B41C0-16F8-46C4-843A-DEDF4D0035B3}" type="presOf" srcId="{E445964F-A977-4091-B69D-E716B5D305E0}" destId="{F64CC571-8C1E-481F-8EB1-ABDD56094A4F}" srcOrd="0" destOrd="0" presId="urn:microsoft.com/office/officeart/2005/8/layout/default"/>
    <dgm:cxn modelId="{D1BB6478-AA1D-4CAE-80DC-587A6D9D44D3}" type="presParOf" srcId="{CD2A28B2-7740-4E04-A010-836660C16134}" destId="{5682F414-7DA1-4114-BECF-A716AAD9D1E3}" srcOrd="0" destOrd="0" presId="urn:microsoft.com/office/officeart/2005/8/layout/default"/>
    <dgm:cxn modelId="{B9C7A739-0864-4949-B14C-99C8F9273DF7}" type="presParOf" srcId="{CD2A28B2-7740-4E04-A010-836660C16134}" destId="{5BC808D0-75F3-4830-BA84-80149301DF1F}" srcOrd="1" destOrd="0" presId="urn:microsoft.com/office/officeart/2005/8/layout/default"/>
    <dgm:cxn modelId="{53131FF6-9C83-4330-A411-6711B4B6BF13}" type="presParOf" srcId="{CD2A28B2-7740-4E04-A010-836660C16134}" destId="{98893A94-5A83-4209-8BCD-9E787EFAA782}" srcOrd="2" destOrd="0" presId="urn:microsoft.com/office/officeart/2005/8/layout/default"/>
    <dgm:cxn modelId="{6F36059B-F1B2-45D8-A734-1E21109101F8}" type="presParOf" srcId="{CD2A28B2-7740-4E04-A010-836660C16134}" destId="{86E7DC3D-6CB2-4CE5-B8CF-B3B70679810A}" srcOrd="3" destOrd="0" presId="urn:microsoft.com/office/officeart/2005/8/layout/default"/>
    <dgm:cxn modelId="{8555F844-9C1D-4051-BA47-7B4403A29711}" type="presParOf" srcId="{CD2A28B2-7740-4E04-A010-836660C16134}" destId="{F64CC571-8C1E-481F-8EB1-ABDD56094A4F}" srcOrd="4" destOrd="0" presId="urn:microsoft.com/office/officeart/2005/8/layout/default"/>
    <dgm:cxn modelId="{E9A0BC98-F252-4E9D-9DDB-BD569ED3C9F3}" type="presParOf" srcId="{CD2A28B2-7740-4E04-A010-836660C16134}" destId="{ADF334E5-B414-4725-9CE2-8E4EBD8867B3}" srcOrd="5" destOrd="0" presId="urn:microsoft.com/office/officeart/2005/8/layout/default"/>
    <dgm:cxn modelId="{9505EE52-3A42-48D8-9EEC-EB3860CEFB4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Aggressive control of NCDs and injury risks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Complete the unfinished agenda of infectious, maternal and child deaths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r>
            <a:rPr lang="en-US" baseline="0" dirty="0" smtClean="0">
              <a:solidFill>
                <a:schemeClr val="tx1"/>
              </a:solidFill>
            </a:rPr>
            <a:t> risk protection and cost containment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D8BDA54F-CEEC-F946-8213-8DF49491B859}" type="presOf" srcId="{BB335C78-CEBE-4D32-B641-C1EAD2974A38}" destId="{98893A94-5A83-4209-8BCD-9E787EFAA782}" srcOrd="0" destOrd="0" presId="urn:microsoft.com/office/officeart/2005/8/layout/default"/>
    <dgm:cxn modelId="{53DFFDDC-0F03-B944-9CD2-9D111160536A}" type="presOf" srcId="{D732FC02-D7F9-4CC5-AC39-3A4F660EE725}" destId="{5682F414-7DA1-4114-BECF-A716AAD9D1E3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4FED738E-3D08-0542-B15A-665E8F274491}" type="presOf" srcId="{E445964F-A977-4091-B69D-E716B5D305E0}" destId="{F64CC571-8C1E-481F-8EB1-ABDD56094A4F}" srcOrd="0" destOrd="0" presId="urn:microsoft.com/office/officeart/2005/8/layout/default"/>
    <dgm:cxn modelId="{D0A5CBF0-7357-9843-A5C5-F43A7660A9A0}" type="presOf" srcId="{5712372B-076D-4931-8C54-1569E1237C79}" destId="{CD2A28B2-7740-4E04-A010-836660C16134}" srcOrd="0" destOrd="0" presId="urn:microsoft.com/office/officeart/2005/8/layout/default"/>
    <dgm:cxn modelId="{ACFDCD76-0696-DF41-AF40-271E78DAFE38}" type="presParOf" srcId="{CD2A28B2-7740-4E04-A010-836660C16134}" destId="{5682F414-7DA1-4114-BECF-A716AAD9D1E3}" srcOrd="0" destOrd="0" presId="urn:microsoft.com/office/officeart/2005/8/layout/default"/>
    <dgm:cxn modelId="{343DB997-0EA5-8B47-868E-F517800E3528}" type="presParOf" srcId="{CD2A28B2-7740-4E04-A010-836660C16134}" destId="{5BC808D0-75F3-4830-BA84-80149301DF1F}" srcOrd="1" destOrd="0" presId="urn:microsoft.com/office/officeart/2005/8/layout/default"/>
    <dgm:cxn modelId="{6A6248AE-A8AC-9646-B756-55BA144D2057}" type="presParOf" srcId="{CD2A28B2-7740-4E04-A010-836660C16134}" destId="{98893A94-5A83-4209-8BCD-9E787EFAA782}" srcOrd="2" destOrd="0" presId="urn:microsoft.com/office/officeart/2005/8/layout/default"/>
    <dgm:cxn modelId="{DB313CC9-14A4-EE49-91B6-E4B8FF67397B}" type="presParOf" srcId="{CD2A28B2-7740-4E04-A010-836660C16134}" destId="{86E7DC3D-6CB2-4CE5-B8CF-B3B70679810A}" srcOrd="3" destOrd="0" presId="urn:microsoft.com/office/officeart/2005/8/layout/default"/>
    <dgm:cxn modelId="{674821AD-9A97-954A-B1AA-CD3BA009A2A7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Aggressive control of NCDs and injury risks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1270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Complete the unfinished agenda of infectious, maternal and child deaths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r>
            <a:rPr lang="en-US" baseline="0" dirty="0" smtClean="0">
              <a:solidFill>
                <a:schemeClr val="tx1"/>
              </a:solidFill>
            </a:rPr>
            <a:t> risk protection and cost containment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EA65E46-5157-46B5-BFA9-492C288B82FB}" type="presOf" srcId="{D732FC02-D7F9-4CC5-AC39-3A4F660EE725}" destId="{5682F414-7DA1-4114-BECF-A716AAD9D1E3}" srcOrd="0" destOrd="0" presId="urn:microsoft.com/office/officeart/2005/8/layout/default"/>
    <dgm:cxn modelId="{FD9FDEFA-F43A-49D4-BBF2-E43F58D55C29}" type="presOf" srcId="{BB335C78-CEBE-4D32-B641-C1EAD2974A38}" destId="{98893A94-5A83-4209-8BCD-9E787EFAA782}" srcOrd="0" destOrd="0" presId="urn:microsoft.com/office/officeart/2005/8/layout/default"/>
    <dgm:cxn modelId="{D6AC0E5F-25AE-41A3-AECD-2E63CA811645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4731C268-A893-4E75-AB19-DD1CC9DC65F0}" type="presOf" srcId="{5712372B-076D-4931-8C54-1569E1237C79}" destId="{CD2A28B2-7740-4E04-A010-836660C16134}" srcOrd="0" destOrd="0" presId="urn:microsoft.com/office/officeart/2005/8/layout/default"/>
    <dgm:cxn modelId="{3515D79B-A1A5-42E1-84B1-7C822637DCD6}" type="presParOf" srcId="{CD2A28B2-7740-4E04-A010-836660C16134}" destId="{5682F414-7DA1-4114-BECF-A716AAD9D1E3}" srcOrd="0" destOrd="0" presId="urn:microsoft.com/office/officeart/2005/8/layout/default"/>
    <dgm:cxn modelId="{BDFACCFC-91B1-4B2D-AC2B-4D6C6E77FDC4}" type="presParOf" srcId="{CD2A28B2-7740-4E04-A010-836660C16134}" destId="{5BC808D0-75F3-4830-BA84-80149301DF1F}" srcOrd="1" destOrd="0" presId="urn:microsoft.com/office/officeart/2005/8/layout/default"/>
    <dgm:cxn modelId="{30BDB73A-E3A3-43DB-B6DB-6DEB066A311B}" type="presParOf" srcId="{CD2A28B2-7740-4E04-A010-836660C16134}" destId="{98893A94-5A83-4209-8BCD-9E787EFAA782}" srcOrd="2" destOrd="0" presId="urn:microsoft.com/office/officeart/2005/8/layout/default"/>
    <dgm:cxn modelId="{5F653400-9969-4D96-9A0E-F595034983D5}" type="presParOf" srcId="{CD2A28B2-7740-4E04-A010-836660C16134}" destId="{86E7DC3D-6CB2-4CE5-B8CF-B3B70679810A}" srcOrd="3" destOrd="0" presId="urn:microsoft.com/office/officeart/2005/8/layout/default"/>
    <dgm:cxn modelId="{C0BCAF87-2864-4326-9E42-96B8804B9E5D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Aggressive control of NCDs and injury risks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Complete the unfinished agenda of infectious, maternal and child deaths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r>
            <a:rPr lang="en-US" baseline="0" dirty="0" smtClean="0">
              <a:solidFill>
                <a:schemeClr val="tx1"/>
              </a:solidFill>
            </a:rPr>
            <a:t> risk protection and cost containment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4115B98B-0F00-4D67-8EAC-41953CAB2EFA}" type="presOf" srcId="{5712372B-076D-4931-8C54-1569E1237C79}" destId="{CD2A28B2-7740-4E04-A010-836660C16134}" srcOrd="0" destOrd="0" presId="urn:microsoft.com/office/officeart/2005/8/layout/default"/>
    <dgm:cxn modelId="{2D7A3D06-9EE2-4DD0-B90C-FC1FDD509F80}" type="presOf" srcId="{D732FC02-D7F9-4CC5-AC39-3A4F660EE725}" destId="{5682F414-7DA1-4114-BECF-A716AAD9D1E3}" srcOrd="0" destOrd="0" presId="urn:microsoft.com/office/officeart/2005/8/layout/default"/>
    <dgm:cxn modelId="{E19CA25D-D1D6-4F8D-B00F-9E6D1E896647}" type="presOf" srcId="{BB335C78-CEBE-4D32-B641-C1EAD2974A38}" destId="{98893A94-5A83-4209-8BCD-9E787EFAA782}" srcOrd="0" destOrd="0" presId="urn:microsoft.com/office/officeart/2005/8/layout/default"/>
    <dgm:cxn modelId="{CACE9BA8-9C6F-42D1-A282-792C2E201E4F}" type="presOf" srcId="{E445964F-A977-4091-B69D-E716B5D305E0}" destId="{F64CC571-8C1E-481F-8EB1-ABDD56094A4F}" srcOrd="0" destOrd="0" presId="urn:microsoft.com/office/officeart/2005/8/layout/default"/>
    <dgm:cxn modelId="{5A02452D-1F5C-4244-AF99-7B2C73051E43}" type="presParOf" srcId="{CD2A28B2-7740-4E04-A010-836660C16134}" destId="{5682F414-7DA1-4114-BECF-A716AAD9D1E3}" srcOrd="0" destOrd="0" presId="urn:microsoft.com/office/officeart/2005/8/layout/default"/>
    <dgm:cxn modelId="{7B4FE030-D1C2-4B09-B954-570634C4B216}" type="presParOf" srcId="{CD2A28B2-7740-4E04-A010-836660C16134}" destId="{5BC808D0-75F3-4830-BA84-80149301DF1F}" srcOrd="1" destOrd="0" presId="urn:microsoft.com/office/officeart/2005/8/layout/default"/>
    <dgm:cxn modelId="{6BC6B4EB-06AF-403D-BBD2-535B1E16330B}" type="presParOf" srcId="{CD2A28B2-7740-4E04-A010-836660C16134}" destId="{98893A94-5A83-4209-8BCD-9E787EFAA782}" srcOrd="2" destOrd="0" presId="urn:microsoft.com/office/officeart/2005/8/layout/default"/>
    <dgm:cxn modelId="{D6CF70BB-E8B7-484D-8BFD-D95985E40C9E}" type="presParOf" srcId="{CD2A28B2-7740-4E04-A010-836660C16134}" destId="{86E7DC3D-6CB2-4CE5-B8CF-B3B70679810A}" srcOrd="3" destOrd="0" presId="urn:microsoft.com/office/officeart/2005/8/layout/default"/>
    <dgm:cxn modelId="{1D35CD85-8CEC-4A84-ACF5-EBCC691471C0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270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Aggressive control of NCDs and injury risks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Complete the unfinished agenda of infectious, maternal and child deaths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r>
            <a:rPr lang="en-US" baseline="0" dirty="0" smtClean="0">
              <a:solidFill>
                <a:schemeClr val="tx1"/>
              </a:solidFill>
            </a:rPr>
            <a:t> risk protection and cost containment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1A603D1C-EAFD-481F-8A9B-3320B144571F}" type="presOf" srcId="{D732FC02-D7F9-4CC5-AC39-3A4F660EE725}" destId="{5682F414-7DA1-4114-BECF-A716AAD9D1E3}" srcOrd="0" destOrd="0" presId="urn:microsoft.com/office/officeart/2005/8/layout/default"/>
    <dgm:cxn modelId="{434644F3-FE61-49BC-A1C8-6A013A84E900}" type="presOf" srcId="{5712372B-076D-4931-8C54-1569E1237C79}" destId="{CD2A28B2-7740-4E04-A010-836660C16134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65641EE8-F1FE-41B1-B626-9A55000152EE}" type="presOf" srcId="{BB335C78-CEBE-4D32-B641-C1EAD2974A38}" destId="{98893A94-5A83-4209-8BCD-9E787EFAA782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27DE30F-5E62-4F9D-A289-1F05E6F2CCE6}" type="presOf" srcId="{E445964F-A977-4091-B69D-E716B5D305E0}" destId="{F64CC571-8C1E-481F-8EB1-ABDD56094A4F}" srcOrd="0" destOrd="0" presId="urn:microsoft.com/office/officeart/2005/8/layout/default"/>
    <dgm:cxn modelId="{725FBB57-79E3-4240-A6FC-079DCF0A453E}" type="presParOf" srcId="{CD2A28B2-7740-4E04-A010-836660C16134}" destId="{5682F414-7DA1-4114-BECF-A716AAD9D1E3}" srcOrd="0" destOrd="0" presId="urn:microsoft.com/office/officeart/2005/8/layout/default"/>
    <dgm:cxn modelId="{D2ABE280-DAC5-4881-8921-6751B466A910}" type="presParOf" srcId="{CD2A28B2-7740-4E04-A010-836660C16134}" destId="{5BC808D0-75F3-4830-BA84-80149301DF1F}" srcOrd="1" destOrd="0" presId="urn:microsoft.com/office/officeart/2005/8/layout/default"/>
    <dgm:cxn modelId="{390DFF7F-B97C-40EE-B979-351E497EF731}" type="presParOf" srcId="{CD2A28B2-7740-4E04-A010-836660C16134}" destId="{98893A94-5A83-4209-8BCD-9E787EFAA782}" srcOrd="2" destOrd="0" presId="urn:microsoft.com/office/officeart/2005/8/layout/default"/>
    <dgm:cxn modelId="{61606AFE-2085-4E92-817F-5FA7479D1EC7}" type="presParOf" srcId="{CD2A28B2-7740-4E04-A010-836660C16134}" destId="{86E7DC3D-6CB2-4CE5-B8CF-B3B70679810A}" srcOrd="3" destOrd="0" presId="urn:microsoft.com/office/officeart/2005/8/layout/default"/>
    <dgm:cxn modelId="{0087E066-CE14-4510-92D3-279CFC6C823C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Unfinished agenda 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549BC-A533-AF4C-9AA9-5347183AB256}" type="presOf" srcId="{DC14E97D-694D-4BB9-9A35-28413FA8BC52}" destId="{3DCD9E1B-1070-4A3D-AFC9-982519782B7A}" srcOrd="0" destOrd="0" presId="urn:microsoft.com/office/officeart/2005/8/layout/hierarchy3"/>
    <dgm:cxn modelId="{A1D8C5E3-4D37-A140-8E93-AE670304B7CE}" type="presOf" srcId="{96552775-EBB1-4BE8-9483-0179DF71CFA3}" destId="{0E864D2D-6CBC-47BB-A0CB-B31E6EE3D4E6}" srcOrd="0" destOrd="0" presId="urn:microsoft.com/office/officeart/2005/8/layout/hierarchy3"/>
    <dgm:cxn modelId="{2170166E-73A9-5F4F-BDD4-730296AC126D}" type="presOf" srcId="{E55233A2-019B-4C10-B819-D1E237FAD5E9}" destId="{A63B951C-ADEC-48F3-B0BD-D48A55F7E0F8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633813C-5BBC-4143-A366-B3C32E1D5F6C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7AB2EFDA-2502-C642-91A8-E0D8B35D48E6}" type="presOf" srcId="{E55233A2-019B-4C10-B819-D1E237FAD5E9}" destId="{FA37D05A-0D39-4158-9BB7-C549283AE862}" srcOrd="1" destOrd="0" presId="urn:microsoft.com/office/officeart/2005/8/layout/hierarchy3"/>
    <dgm:cxn modelId="{5281F9E7-CB79-EE4E-B04C-7A5EAE2F4086}" type="presParOf" srcId="{0E864D2D-6CBC-47BB-A0CB-B31E6EE3D4E6}" destId="{F110761C-2595-4B22-A5E1-76BC6B5D2E2E}" srcOrd="0" destOrd="0" presId="urn:microsoft.com/office/officeart/2005/8/layout/hierarchy3"/>
    <dgm:cxn modelId="{EF5D6276-919C-1941-92E5-11148556D1BE}" type="presParOf" srcId="{F110761C-2595-4B22-A5E1-76BC6B5D2E2E}" destId="{2EC45457-678F-4414-BEF5-C3ABF7672821}" srcOrd="0" destOrd="0" presId="urn:microsoft.com/office/officeart/2005/8/layout/hierarchy3"/>
    <dgm:cxn modelId="{87729AA3-305E-FF48-BC41-56CB71B7498B}" type="presParOf" srcId="{2EC45457-678F-4414-BEF5-C3ABF7672821}" destId="{A63B951C-ADEC-48F3-B0BD-D48A55F7E0F8}" srcOrd="0" destOrd="0" presId="urn:microsoft.com/office/officeart/2005/8/layout/hierarchy3"/>
    <dgm:cxn modelId="{A088ADBD-2631-A244-BC8D-047A115975EC}" type="presParOf" srcId="{2EC45457-678F-4414-BEF5-C3ABF7672821}" destId="{FA37D05A-0D39-4158-9BB7-C549283AE862}" srcOrd="1" destOrd="0" presId="urn:microsoft.com/office/officeart/2005/8/layout/hierarchy3"/>
    <dgm:cxn modelId="{34A217C1-230B-2F48-B2B0-27AA424114E6}" type="presParOf" srcId="{F110761C-2595-4B22-A5E1-76BC6B5D2E2E}" destId="{8CC000E9-CDFF-4102-8100-629E63BB609A}" srcOrd="1" destOrd="0" presId="urn:microsoft.com/office/officeart/2005/8/layout/hierarchy3"/>
    <dgm:cxn modelId="{D0A0549A-EA4D-AA42-A5E5-086166D40879}" type="presParOf" srcId="{8CC000E9-CDFF-4102-8100-629E63BB609A}" destId="{EE928492-612A-431D-AA86-FAF7CC7A7CEC}" srcOrd="0" destOrd="0" presId="urn:microsoft.com/office/officeart/2005/8/layout/hierarchy3"/>
    <dgm:cxn modelId="{9F5BB207-CADD-4947-887F-877D5BEBA60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DEF34A-CB08-9A4A-91DA-5EFE59AC5CC1}">
      <dgm:prSet phldrT="[Text]" custT="1"/>
      <dgm:spPr/>
      <dgm:t>
        <a:bodyPr/>
        <a:lstStyle/>
        <a:p>
          <a:r>
            <a:rPr lang="en-GB" sz="3200" dirty="0" smtClean="0"/>
            <a:t>Win-win taxation</a:t>
          </a:r>
          <a:endParaRPr lang="en-GB" sz="3200" dirty="0"/>
        </a:p>
      </dgm:t>
    </dgm:pt>
    <dgm:pt modelId="{2F8AC94E-B963-5A4F-88A1-31FCFA84B41E}" type="parTrans" cxnId="{22A81602-90F7-7742-9F83-4E2C2AA5FCEA}">
      <dgm:prSet/>
      <dgm:spPr/>
      <dgm:t>
        <a:bodyPr/>
        <a:lstStyle/>
        <a:p>
          <a:endParaRPr lang="en-GB" sz="1600"/>
        </a:p>
      </dgm:t>
    </dgm:pt>
    <dgm:pt modelId="{5B66B282-B3AD-E54C-A520-F7A188526932}" type="sibTrans" cxnId="{22A81602-90F7-7742-9F83-4E2C2AA5FCEA}">
      <dgm:prSet/>
      <dgm:spPr/>
      <dgm:t>
        <a:bodyPr/>
        <a:lstStyle/>
        <a:p>
          <a:endParaRPr lang="en-GB" sz="1600"/>
        </a:p>
      </dgm:t>
    </dgm:pt>
    <dgm:pt modelId="{C8C24214-B6D8-F641-B623-496280671E48}">
      <dgm:prSet phldrT="[Text]" custT="1"/>
      <dgm:spPr/>
      <dgm:t>
        <a:bodyPr/>
        <a:lstStyle/>
        <a:p>
          <a:pPr rtl="0"/>
          <a:r>
            <a:rPr lang="en-US" sz="2000" dirty="0" smtClean="0"/>
            <a:t>Taxation of tobacco, alcohol, sugar,  extractive industries</a:t>
          </a:r>
          <a:endParaRPr lang="en-GB" sz="2000" dirty="0"/>
        </a:p>
      </dgm:t>
    </dgm:pt>
    <dgm:pt modelId="{B05D91F0-B13C-B94F-BEB3-12034AC215D8}" type="parTrans" cxnId="{D18EFBA8-2D6F-EC4F-A9ED-3015ED0A5031}">
      <dgm:prSet/>
      <dgm:spPr/>
      <dgm:t>
        <a:bodyPr/>
        <a:lstStyle/>
        <a:p>
          <a:endParaRPr lang="en-GB" sz="1600"/>
        </a:p>
      </dgm:t>
    </dgm:pt>
    <dgm:pt modelId="{2EB487BF-7901-E644-8B72-F6826261CA84}" type="sibTrans" cxnId="{D18EFBA8-2D6F-EC4F-A9ED-3015ED0A5031}">
      <dgm:prSet/>
      <dgm:spPr/>
      <dgm:t>
        <a:bodyPr/>
        <a:lstStyle/>
        <a:p>
          <a:endParaRPr lang="en-GB" sz="1600"/>
        </a:p>
      </dgm:t>
    </dgm:pt>
    <dgm:pt modelId="{7410A0F2-B85F-0F4D-9BA1-5FEEF78966A5}">
      <dgm:prSet phldrT="[Text]" custT="1"/>
      <dgm:spPr/>
      <dgm:t>
        <a:bodyPr/>
        <a:lstStyle/>
        <a:p>
          <a:r>
            <a:rPr lang="en-GB" sz="3200" dirty="0" smtClean="0"/>
            <a:t>Inter-sectoral reallocations and efficiency gains</a:t>
          </a:r>
          <a:endParaRPr lang="en-GB" sz="3200" dirty="0"/>
        </a:p>
      </dgm:t>
    </dgm:pt>
    <dgm:pt modelId="{2652C5EB-4ADE-E445-8BDE-EEF6E9A496E2}" type="parTrans" cxnId="{1EF11047-D93A-C547-9482-B4DB987FB1D8}">
      <dgm:prSet/>
      <dgm:spPr/>
      <dgm:t>
        <a:bodyPr/>
        <a:lstStyle/>
        <a:p>
          <a:endParaRPr lang="en-GB" sz="1600"/>
        </a:p>
      </dgm:t>
    </dgm:pt>
    <dgm:pt modelId="{4A8A8E9E-CA00-904D-AC9D-3E9D202A116D}" type="sibTrans" cxnId="{1EF11047-D93A-C547-9482-B4DB987FB1D8}">
      <dgm:prSet/>
      <dgm:spPr/>
      <dgm:t>
        <a:bodyPr/>
        <a:lstStyle/>
        <a:p>
          <a:endParaRPr lang="en-GB" sz="1600"/>
        </a:p>
      </dgm:t>
    </dgm:pt>
    <dgm:pt modelId="{510C5EDC-D4B4-A943-B0CE-4BEA40DF9D27}">
      <dgm:prSet phldrT="[Text]" custT="1"/>
      <dgm:spPr/>
      <dgm:t>
        <a:bodyPr/>
        <a:lstStyle/>
        <a:p>
          <a:pPr rtl="0"/>
          <a:r>
            <a:rPr lang="en-US" sz="2000" dirty="0" smtClean="0"/>
            <a:t>Removal of fossil fuel subsidies, health sector efficiency</a:t>
          </a:r>
          <a:endParaRPr lang="en-GB" sz="2000" dirty="0"/>
        </a:p>
      </dgm:t>
    </dgm:pt>
    <dgm:pt modelId="{DC97162F-6681-BB4B-9C8A-7271C5784BFC}" type="parTrans" cxnId="{0DA8B8C7-27CD-A74B-B0D8-A147389376B4}">
      <dgm:prSet/>
      <dgm:spPr/>
      <dgm:t>
        <a:bodyPr/>
        <a:lstStyle/>
        <a:p>
          <a:endParaRPr lang="en-GB" sz="1600"/>
        </a:p>
      </dgm:t>
    </dgm:pt>
    <dgm:pt modelId="{0379E48D-364F-5A4A-B1BB-5AA6C355F2EA}" type="sibTrans" cxnId="{0DA8B8C7-27CD-A74B-B0D8-A147389376B4}">
      <dgm:prSet/>
      <dgm:spPr/>
      <dgm:t>
        <a:bodyPr/>
        <a:lstStyle/>
        <a:p>
          <a:endParaRPr lang="en-GB" sz="1600"/>
        </a:p>
      </dgm:t>
    </dgm:pt>
    <dgm:pt modelId="{994954B9-85BB-3B48-905C-FC7B5DB4E04E}">
      <dgm:prSet custT="1"/>
      <dgm:spPr/>
      <dgm:t>
        <a:bodyPr/>
        <a:lstStyle/>
        <a:p>
          <a:pPr rtl="0"/>
          <a:r>
            <a:rPr lang="en-US" sz="2000" dirty="0" smtClean="0"/>
            <a:t>Worldwide carbon energy subsidies are worth 2.0 trillion USD (IMF, 2013)</a:t>
          </a:r>
        </a:p>
      </dgm:t>
    </dgm:pt>
    <dgm:pt modelId="{B39DB70A-8F9D-3C49-8180-8B6AA957AA76}" type="parTrans" cxnId="{812CCFA9-87DD-344A-931A-CB17D7A35A68}">
      <dgm:prSet/>
      <dgm:spPr/>
      <dgm:t>
        <a:bodyPr/>
        <a:lstStyle/>
        <a:p>
          <a:endParaRPr lang="en-GB" sz="1600"/>
        </a:p>
      </dgm:t>
    </dgm:pt>
    <dgm:pt modelId="{5B7A6F85-8B0B-CD4D-A9B9-CBD8618591CE}" type="sibTrans" cxnId="{812CCFA9-87DD-344A-931A-CB17D7A35A68}">
      <dgm:prSet/>
      <dgm:spPr/>
      <dgm:t>
        <a:bodyPr/>
        <a:lstStyle/>
        <a:p>
          <a:endParaRPr lang="en-GB" sz="1600"/>
        </a:p>
      </dgm:t>
    </dgm:pt>
    <dgm:pt modelId="{AFCC2133-1373-48A6-B433-0327C8AD6D64}">
      <dgm:prSet phldrT="[Text]" custT="1"/>
      <dgm:spPr/>
      <dgm:t>
        <a:bodyPr/>
        <a:lstStyle/>
        <a:p>
          <a:pPr rtl="0"/>
          <a:r>
            <a:rPr lang="en-GB" sz="2000" dirty="0" smtClean="0"/>
            <a:t>“Triple, half, double” – Tripling the price of tobacco halves smoking and doubles revenues</a:t>
          </a:r>
          <a:endParaRPr lang="en-GB" sz="2000" dirty="0"/>
        </a:p>
      </dgm:t>
    </dgm:pt>
    <dgm:pt modelId="{2185A77B-773A-40C0-83FF-F3A82F45A9B6}" type="parTrans" cxnId="{EC000FD5-BF64-4C52-84A5-15C1AB47F5C1}">
      <dgm:prSet/>
      <dgm:spPr/>
      <dgm:t>
        <a:bodyPr/>
        <a:lstStyle/>
        <a:p>
          <a:endParaRPr lang="en-US"/>
        </a:p>
      </dgm:t>
    </dgm:pt>
    <dgm:pt modelId="{0B1EEBC2-9731-4727-81AF-181D3DB546D6}" type="sibTrans" cxnId="{EC000FD5-BF64-4C52-84A5-15C1AB47F5C1}">
      <dgm:prSet/>
      <dgm:spPr/>
      <dgm:t>
        <a:bodyPr/>
        <a:lstStyle/>
        <a:p>
          <a:endParaRPr lang="en-US"/>
        </a:p>
      </dgm:t>
    </dgm:pt>
    <dgm:pt modelId="{409225B9-D28C-EB46-A18B-145848B29AA1}">
      <dgm:prSet phldrT="[Text]" custT="1"/>
      <dgm:spPr/>
      <dgm:t>
        <a:bodyPr/>
        <a:lstStyle/>
        <a:p>
          <a:pPr rtl="0"/>
          <a:endParaRPr lang="en-GB" sz="2000" dirty="0"/>
        </a:p>
      </dgm:t>
    </dgm:pt>
    <dgm:pt modelId="{BD6A4327-2BD2-5449-9A5B-7C294765B720}" type="parTrans" cxnId="{F06FA26A-0EEC-9C4C-AE8C-DAEDFE68BB4C}">
      <dgm:prSet/>
      <dgm:spPr/>
      <dgm:t>
        <a:bodyPr/>
        <a:lstStyle/>
        <a:p>
          <a:endParaRPr lang="en-US"/>
        </a:p>
      </dgm:t>
    </dgm:pt>
    <dgm:pt modelId="{A5C59DAD-12A9-6244-AE99-D84A814A54EB}" type="sibTrans" cxnId="{F06FA26A-0EEC-9C4C-AE8C-DAEDFE68BB4C}">
      <dgm:prSet/>
      <dgm:spPr/>
      <dgm:t>
        <a:bodyPr/>
        <a:lstStyle/>
        <a:p>
          <a:endParaRPr lang="en-US"/>
        </a:p>
      </dgm:t>
    </dgm:pt>
    <dgm:pt modelId="{E7E28F89-9408-AC4D-87DE-B7B5923AF315}">
      <dgm:prSet phldrT="[Text]" custT="1"/>
      <dgm:spPr/>
      <dgm:t>
        <a:bodyPr/>
        <a:lstStyle/>
        <a:p>
          <a:pPr rtl="0"/>
          <a:endParaRPr lang="en-GB" sz="2000" dirty="0"/>
        </a:p>
      </dgm:t>
    </dgm:pt>
    <dgm:pt modelId="{944A1FD8-0FA6-3D47-AB68-FFDAF33C2041}" type="parTrans" cxnId="{DD19E042-0D85-B841-A128-237818F4DC60}">
      <dgm:prSet/>
      <dgm:spPr/>
      <dgm:t>
        <a:bodyPr/>
        <a:lstStyle/>
        <a:p>
          <a:endParaRPr lang="en-US"/>
        </a:p>
      </dgm:t>
    </dgm:pt>
    <dgm:pt modelId="{BFEF5D1A-9D69-7F48-B65C-6893EFF5431F}" type="sibTrans" cxnId="{DD19E042-0D85-B841-A128-237818F4DC60}">
      <dgm:prSet/>
      <dgm:spPr/>
      <dgm:t>
        <a:bodyPr/>
        <a:lstStyle/>
        <a:p>
          <a:endParaRPr lang="en-US"/>
        </a:p>
      </dgm:t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41C22-46CA-244C-B3D0-A8151D49C3D5}" type="pres">
      <dgm:prSet presAssocID="{8BDEF34A-CB08-9A4A-91DA-5EFE59AC5CC1}" presName="composite" presStyleCnt="0"/>
      <dgm:spPr/>
    </dgm:pt>
    <dgm:pt modelId="{FEC93A00-91E1-7643-BB94-E5B64A5D2385}" type="pres">
      <dgm:prSet presAssocID="{8BDEF34A-CB08-9A4A-91DA-5EFE59AC5C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132B-632B-FF42-86F2-DE9BBD1066EF}" type="pres">
      <dgm:prSet presAssocID="{8BDEF34A-CB08-9A4A-91DA-5EFE59AC5CC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5105-C9EE-3E40-9604-51F7121D2768}" type="pres">
      <dgm:prSet presAssocID="{5B66B282-B3AD-E54C-A520-F7A188526932}" presName="space" presStyleCnt="0"/>
      <dgm:spPr/>
    </dgm:pt>
    <dgm:pt modelId="{80E30AA4-3CB8-8C4A-88F9-170657665F65}" type="pres">
      <dgm:prSet presAssocID="{7410A0F2-B85F-0F4D-9BA1-5FEEF78966A5}" presName="composite" presStyleCnt="0"/>
      <dgm:spPr/>
    </dgm:pt>
    <dgm:pt modelId="{6D987C10-58DA-2148-8D46-2B6366B4B224}" type="pres">
      <dgm:prSet presAssocID="{7410A0F2-B85F-0F4D-9BA1-5FEEF78966A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AE1A-6E18-5A45-AFE0-4417F0382B84}" type="pres">
      <dgm:prSet presAssocID="{7410A0F2-B85F-0F4D-9BA1-5FEEF78966A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144406-0222-46D0-B71F-2C4A80090347}" type="presOf" srcId="{994954B9-85BB-3B48-905C-FC7B5DB4E04E}" destId="{92DCAE1A-6E18-5A45-AFE0-4417F0382B84}" srcOrd="0" destOrd="2" presId="urn:microsoft.com/office/officeart/2005/8/layout/hList1"/>
    <dgm:cxn modelId="{5ECC811F-555F-404A-AF12-230530FBFC25}" type="presOf" srcId="{8BDEF34A-CB08-9A4A-91DA-5EFE59AC5CC1}" destId="{FEC93A00-91E1-7643-BB94-E5B64A5D2385}" srcOrd="0" destOrd="0" presId="urn:microsoft.com/office/officeart/2005/8/layout/hList1"/>
    <dgm:cxn modelId="{0DA8B8C7-27CD-A74B-B0D8-A147389376B4}" srcId="{7410A0F2-B85F-0F4D-9BA1-5FEEF78966A5}" destId="{510C5EDC-D4B4-A943-B0CE-4BEA40DF9D27}" srcOrd="0" destOrd="0" parTransId="{DC97162F-6681-BB4B-9C8A-7271C5784BFC}" sibTransId="{0379E48D-364F-5A4A-B1BB-5AA6C355F2EA}"/>
    <dgm:cxn modelId="{22A81602-90F7-7742-9F83-4E2C2AA5FCEA}" srcId="{EBE52A1D-C2AF-0645-9D6C-E646D4A52C9A}" destId="{8BDEF34A-CB08-9A4A-91DA-5EFE59AC5CC1}" srcOrd="0" destOrd="0" parTransId="{2F8AC94E-B963-5A4F-88A1-31FCFA84B41E}" sibTransId="{5B66B282-B3AD-E54C-A520-F7A188526932}"/>
    <dgm:cxn modelId="{DD19E042-0D85-B841-A128-237818F4DC60}" srcId="{7410A0F2-B85F-0F4D-9BA1-5FEEF78966A5}" destId="{E7E28F89-9408-AC4D-87DE-B7B5923AF315}" srcOrd="1" destOrd="0" parTransId="{944A1FD8-0FA6-3D47-AB68-FFDAF33C2041}" sibTransId="{BFEF5D1A-9D69-7F48-B65C-6893EFF5431F}"/>
    <dgm:cxn modelId="{EC000FD5-BF64-4C52-84A5-15C1AB47F5C1}" srcId="{8BDEF34A-CB08-9A4A-91DA-5EFE59AC5CC1}" destId="{AFCC2133-1373-48A6-B433-0327C8AD6D64}" srcOrd="2" destOrd="0" parTransId="{2185A77B-773A-40C0-83FF-F3A82F45A9B6}" sibTransId="{0B1EEBC2-9731-4727-81AF-181D3DB546D6}"/>
    <dgm:cxn modelId="{812CCFA9-87DD-344A-931A-CB17D7A35A68}" srcId="{7410A0F2-B85F-0F4D-9BA1-5FEEF78966A5}" destId="{994954B9-85BB-3B48-905C-FC7B5DB4E04E}" srcOrd="2" destOrd="0" parTransId="{B39DB70A-8F9D-3C49-8180-8B6AA957AA76}" sibTransId="{5B7A6F85-8B0B-CD4D-A9B9-CBD8618591CE}"/>
    <dgm:cxn modelId="{9382C44F-8CE3-4F74-808E-D4E6028E5037}" type="presOf" srcId="{7410A0F2-B85F-0F4D-9BA1-5FEEF78966A5}" destId="{6D987C10-58DA-2148-8D46-2B6366B4B224}" srcOrd="0" destOrd="0" presId="urn:microsoft.com/office/officeart/2005/8/layout/hList1"/>
    <dgm:cxn modelId="{8929A274-92C5-48FC-9BF7-A9FEDAA91657}" type="presOf" srcId="{AFCC2133-1373-48A6-B433-0327C8AD6D64}" destId="{0EA2132B-632B-FF42-86F2-DE9BBD1066EF}" srcOrd="0" destOrd="2" presId="urn:microsoft.com/office/officeart/2005/8/layout/hList1"/>
    <dgm:cxn modelId="{1B73C72F-B9AD-C746-90FD-FE3186C7783F}" type="presOf" srcId="{E7E28F89-9408-AC4D-87DE-B7B5923AF315}" destId="{92DCAE1A-6E18-5A45-AFE0-4417F0382B84}" srcOrd="0" destOrd="1" presId="urn:microsoft.com/office/officeart/2005/8/layout/hList1"/>
    <dgm:cxn modelId="{D18EFBA8-2D6F-EC4F-A9ED-3015ED0A5031}" srcId="{8BDEF34A-CB08-9A4A-91DA-5EFE59AC5CC1}" destId="{C8C24214-B6D8-F641-B623-496280671E48}" srcOrd="0" destOrd="0" parTransId="{B05D91F0-B13C-B94F-BEB3-12034AC215D8}" sibTransId="{2EB487BF-7901-E644-8B72-F6826261CA84}"/>
    <dgm:cxn modelId="{8BA9B964-1C4C-4FD8-AC38-3560780D228A}" type="presOf" srcId="{EBE52A1D-C2AF-0645-9D6C-E646D4A52C9A}" destId="{82047CFD-CF8B-7143-858D-4144797D41DA}" srcOrd="0" destOrd="0" presId="urn:microsoft.com/office/officeart/2005/8/layout/hList1"/>
    <dgm:cxn modelId="{F06FA26A-0EEC-9C4C-AE8C-DAEDFE68BB4C}" srcId="{8BDEF34A-CB08-9A4A-91DA-5EFE59AC5CC1}" destId="{409225B9-D28C-EB46-A18B-145848B29AA1}" srcOrd="1" destOrd="0" parTransId="{BD6A4327-2BD2-5449-9A5B-7C294765B720}" sibTransId="{A5C59DAD-12A9-6244-AE99-D84A814A54EB}"/>
    <dgm:cxn modelId="{5B4A9C29-E3C2-4F4F-A2DA-2427BED19B3F}" type="presOf" srcId="{510C5EDC-D4B4-A943-B0CE-4BEA40DF9D27}" destId="{92DCAE1A-6E18-5A45-AFE0-4417F0382B84}" srcOrd="0" destOrd="0" presId="urn:microsoft.com/office/officeart/2005/8/layout/hList1"/>
    <dgm:cxn modelId="{5FC48309-DAB4-4DA3-BEBD-BE291E875EA1}" type="presOf" srcId="{C8C24214-B6D8-F641-B623-496280671E48}" destId="{0EA2132B-632B-FF42-86F2-DE9BBD1066EF}" srcOrd="0" destOrd="0" presId="urn:microsoft.com/office/officeart/2005/8/layout/hList1"/>
    <dgm:cxn modelId="{1EF11047-D93A-C547-9482-B4DB987FB1D8}" srcId="{EBE52A1D-C2AF-0645-9D6C-E646D4A52C9A}" destId="{7410A0F2-B85F-0F4D-9BA1-5FEEF78966A5}" srcOrd="1" destOrd="0" parTransId="{2652C5EB-4ADE-E445-8BDE-EEF6E9A496E2}" sibTransId="{4A8A8E9E-CA00-904D-AC9D-3E9D202A116D}"/>
    <dgm:cxn modelId="{DAD55061-A867-114D-BCB8-FBAFBD7769CB}" type="presOf" srcId="{409225B9-D28C-EB46-A18B-145848B29AA1}" destId="{0EA2132B-632B-FF42-86F2-DE9BBD1066EF}" srcOrd="0" destOrd="1" presId="urn:microsoft.com/office/officeart/2005/8/layout/hList1"/>
    <dgm:cxn modelId="{955B0F1B-F934-42DD-9BF2-FA5183495120}" type="presParOf" srcId="{82047CFD-CF8B-7143-858D-4144797D41DA}" destId="{12A41C22-46CA-244C-B3D0-A8151D49C3D5}" srcOrd="0" destOrd="0" presId="urn:microsoft.com/office/officeart/2005/8/layout/hList1"/>
    <dgm:cxn modelId="{112E90BF-C3BC-4D39-A7DF-438A6D7FFF39}" type="presParOf" srcId="{12A41C22-46CA-244C-B3D0-A8151D49C3D5}" destId="{FEC93A00-91E1-7643-BB94-E5B64A5D2385}" srcOrd="0" destOrd="0" presId="urn:microsoft.com/office/officeart/2005/8/layout/hList1"/>
    <dgm:cxn modelId="{9B6DD105-8CA4-4A45-B3E0-EC7BEC1C48F3}" type="presParOf" srcId="{12A41C22-46CA-244C-B3D0-A8151D49C3D5}" destId="{0EA2132B-632B-FF42-86F2-DE9BBD1066EF}" srcOrd="1" destOrd="0" presId="urn:microsoft.com/office/officeart/2005/8/layout/hList1"/>
    <dgm:cxn modelId="{58EEC2BE-4BB8-4ACC-9E1C-5AC1A1741F67}" type="presParOf" srcId="{82047CFD-CF8B-7143-858D-4144797D41DA}" destId="{63E45105-C9EE-3E40-9604-51F7121D2768}" srcOrd="1" destOrd="0" presId="urn:microsoft.com/office/officeart/2005/8/layout/hList1"/>
    <dgm:cxn modelId="{ACCAF1FD-608E-4BEB-A125-442344A72DD7}" type="presParOf" srcId="{82047CFD-CF8B-7143-858D-4144797D41DA}" destId="{80E30AA4-3CB8-8C4A-88F9-170657665F65}" srcOrd="2" destOrd="0" presId="urn:microsoft.com/office/officeart/2005/8/layout/hList1"/>
    <dgm:cxn modelId="{3A96442D-AB01-421D-AE81-EBD92D2EC250}" type="presParOf" srcId="{80E30AA4-3CB8-8C4A-88F9-170657665F65}" destId="{6D987C10-58DA-2148-8D46-2B6366B4B224}" srcOrd="0" destOrd="0" presId="urn:microsoft.com/office/officeart/2005/8/layout/hList1"/>
    <dgm:cxn modelId="{D472ED35-B445-46C0-A9E4-4156B2901E65}" type="presParOf" srcId="{80E30AA4-3CB8-8C4A-88F9-170657665F65}" destId="{92DCAE1A-6E18-5A45-AFE0-4417F0382B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Aggressive control of NCDs and injury risks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Complete the unfinished agenda of infectious, maternal and child deaths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r>
            <a:rPr lang="en-US" baseline="0" dirty="0" smtClean="0">
              <a:solidFill>
                <a:schemeClr val="tx1"/>
              </a:solidFill>
            </a:rPr>
            <a:t> risk protection and cost containment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710635D-272A-4FCE-AF3D-E962268722F2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73C2984-F69E-4132-97E5-86533F00693F}" type="presOf" srcId="{D732FC02-D7F9-4CC5-AC39-3A4F660EE725}" destId="{5682F414-7DA1-4114-BECF-A716AAD9D1E3}" srcOrd="0" destOrd="0" presId="urn:microsoft.com/office/officeart/2005/8/layout/default"/>
    <dgm:cxn modelId="{8DC9686F-193C-47F0-8DDD-52767683435C}" type="presOf" srcId="{BB335C78-CEBE-4D32-B641-C1EAD2974A38}" destId="{98893A94-5A83-4209-8BCD-9E787EFAA782}" srcOrd="0" destOrd="0" presId="urn:microsoft.com/office/officeart/2005/8/layout/default"/>
    <dgm:cxn modelId="{645F5C69-D939-45D4-8445-8EE3B82C87C7}" type="presOf" srcId="{5712372B-076D-4931-8C54-1569E1237C79}" destId="{CD2A28B2-7740-4E04-A010-836660C16134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BFB0D026-51B1-4E3E-9A0A-F3DC7FA6EC05}" type="presParOf" srcId="{CD2A28B2-7740-4E04-A010-836660C16134}" destId="{5682F414-7DA1-4114-BECF-A716AAD9D1E3}" srcOrd="0" destOrd="0" presId="urn:microsoft.com/office/officeart/2005/8/layout/default"/>
    <dgm:cxn modelId="{9A6C35A2-3BC4-468E-85D7-E0B4F8F3F263}" type="presParOf" srcId="{CD2A28B2-7740-4E04-A010-836660C16134}" destId="{5BC808D0-75F3-4830-BA84-80149301DF1F}" srcOrd="1" destOrd="0" presId="urn:microsoft.com/office/officeart/2005/8/layout/default"/>
    <dgm:cxn modelId="{C6EE2956-AC77-42A2-A088-91DD0FF57A16}" type="presParOf" srcId="{CD2A28B2-7740-4E04-A010-836660C16134}" destId="{98893A94-5A83-4209-8BCD-9E787EFAA782}" srcOrd="2" destOrd="0" presId="urn:microsoft.com/office/officeart/2005/8/layout/default"/>
    <dgm:cxn modelId="{F71C825D-1874-41B8-9892-CF3BCE4DF6E1}" type="presParOf" srcId="{CD2A28B2-7740-4E04-A010-836660C16134}" destId="{86E7DC3D-6CB2-4CE5-B8CF-B3B70679810A}" srcOrd="3" destOrd="0" presId="urn:microsoft.com/office/officeart/2005/8/layout/default"/>
    <dgm:cxn modelId="{7AA19F3E-AA76-4124-BE7C-3CB3EA748B7E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Aggressive control of NCDs and injury risks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Complete the unfinished agenda of infectious, maternal and child deaths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127000"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r>
            <a:rPr lang="en-US" baseline="0" dirty="0" smtClean="0">
              <a:solidFill>
                <a:schemeClr val="tx1"/>
              </a:solidFill>
            </a:rPr>
            <a:t> risk protection and cost containment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3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3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3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4D42E7D0-FBF8-4F45-989E-FF5B8654B6E3}" type="presOf" srcId="{BB335C78-CEBE-4D32-B641-C1EAD2974A38}" destId="{98893A94-5A83-4209-8BCD-9E787EFAA782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75DBE018-AE43-4E00-AC32-9D5EA09C8702}" type="presOf" srcId="{E445964F-A977-4091-B69D-E716B5D305E0}" destId="{F64CC571-8C1E-481F-8EB1-ABDD56094A4F}" srcOrd="0" destOrd="0" presId="urn:microsoft.com/office/officeart/2005/8/layout/default"/>
    <dgm:cxn modelId="{CC40BD9E-F00F-40C9-BFB2-062EAF2F1B30}" type="presOf" srcId="{D732FC02-D7F9-4CC5-AC39-3A4F660EE725}" destId="{5682F414-7DA1-4114-BECF-A716AAD9D1E3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C065177E-1D3E-49E9-9F6E-5D28CE09906C}" type="presOf" srcId="{5712372B-076D-4931-8C54-1569E1237C79}" destId="{CD2A28B2-7740-4E04-A010-836660C16134}" srcOrd="0" destOrd="0" presId="urn:microsoft.com/office/officeart/2005/8/layout/default"/>
    <dgm:cxn modelId="{BCBEDC7B-30C5-4F65-B53B-9BE539D75350}" type="presParOf" srcId="{CD2A28B2-7740-4E04-A010-836660C16134}" destId="{5682F414-7DA1-4114-BECF-A716AAD9D1E3}" srcOrd="0" destOrd="0" presId="urn:microsoft.com/office/officeart/2005/8/layout/default"/>
    <dgm:cxn modelId="{1FD29544-BE36-4B3B-B804-2620644ADF4B}" type="presParOf" srcId="{CD2A28B2-7740-4E04-A010-836660C16134}" destId="{5BC808D0-75F3-4830-BA84-80149301DF1F}" srcOrd="1" destOrd="0" presId="urn:microsoft.com/office/officeart/2005/8/layout/default"/>
    <dgm:cxn modelId="{CA7979B1-81CC-485D-B8DA-9478DA0D60E3}" type="presParOf" srcId="{CD2A28B2-7740-4E04-A010-836660C16134}" destId="{98893A94-5A83-4209-8BCD-9E787EFAA782}" srcOrd="2" destOrd="0" presId="urn:microsoft.com/office/officeart/2005/8/layout/default"/>
    <dgm:cxn modelId="{5DDDA88D-DE23-4B97-B8CA-2C0D9B2AD4D1}" type="presParOf" srcId="{CD2A28B2-7740-4E04-A010-836660C16134}" destId="{86E7DC3D-6CB2-4CE5-B8CF-B3B70679810A}" srcOrd="3" destOrd="0" presId="urn:microsoft.com/office/officeart/2005/8/layout/default"/>
    <dgm:cxn modelId="{D2FFB4E5-E44E-4C62-94E6-565D0293BBC7}" type="presParOf" srcId="{CD2A28B2-7740-4E04-A010-836660C16134}" destId="{F64CC571-8C1E-481F-8EB1-ABDD56094A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Emerging agenda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78031F-6E14-1943-833A-9AAB21703AE2}" type="presOf" srcId="{E55233A2-019B-4C10-B819-D1E237FAD5E9}" destId="{FA37D05A-0D39-4158-9BB7-C549283AE862}" srcOrd="1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D32B7AC6-7C95-4647-867D-8882235432D8}" type="presOf" srcId="{39A76A9C-DC08-447F-B755-00035C9A8EFD}" destId="{EE928492-612A-431D-AA86-FAF7CC7A7CEC}" srcOrd="0" destOrd="0" presId="urn:microsoft.com/office/officeart/2005/8/layout/hierarchy3"/>
    <dgm:cxn modelId="{622666FE-CE57-DA42-8678-0D751AFE4DB7}" type="presOf" srcId="{96552775-EBB1-4BE8-9483-0179DF71CFA3}" destId="{0E864D2D-6CBC-47BB-A0CB-B31E6EE3D4E6}" srcOrd="0" destOrd="0" presId="urn:microsoft.com/office/officeart/2005/8/layout/hierarchy3"/>
    <dgm:cxn modelId="{442D5379-CA4D-0E40-873A-8A206D1C986B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21CF58A9-4A09-AD4E-A204-D90BC01B727E}" type="presOf" srcId="{DC14E97D-694D-4BB9-9A35-28413FA8BC52}" destId="{3DCD9E1B-1070-4A3D-AFC9-982519782B7A}" srcOrd="0" destOrd="0" presId="urn:microsoft.com/office/officeart/2005/8/layout/hierarchy3"/>
    <dgm:cxn modelId="{F7F9612C-EB4A-1141-A07D-E0C2D2C1FC6F}" type="presParOf" srcId="{0E864D2D-6CBC-47BB-A0CB-B31E6EE3D4E6}" destId="{F110761C-2595-4B22-A5E1-76BC6B5D2E2E}" srcOrd="0" destOrd="0" presId="urn:microsoft.com/office/officeart/2005/8/layout/hierarchy3"/>
    <dgm:cxn modelId="{9AAAA0D0-FE19-F34B-B653-2910108A5DD4}" type="presParOf" srcId="{F110761C-2595-4B22-A5E1-76BC6B5D2E2E}" destId="{2EC45457-678F-4414-BEF5-C3ABF7672821}" srcOrd="0" destOrd="0" presId="urn:microsoft.com/office/officeart/2005/8/layout/hierarchy3"/>
    <dgm:cxn modelId="{EA1DCA2E-0967-0D4D-B162-EDBF6BA12ECD}" type="presParOf" srcId="{2EC45457-678F-4414-BEF5-C3ABF7672821}" destId="{A63B951C-ADEC-48F3-B0BD-D48A55F7E0F8}" srcOrd="0" destOrd="0" presId="urn:microsoft.com/office/officeart/2005/8/layout/hierarchy3"/>
    <dgm:cxn modelId="{F7CDE4AC-89FA-2B43-A688-C43A727111E3}" type="presParOf" srcId="{2EC45457-678F-4414-BEF5-C3ABF7672821}" destId="{FA37D05A-0D39-4158-9BB7-C549283AE862}" srcOrd="1" destOrd="0" presId="urn:microsoft.com/office/officeart/2005/8/layout/hierarchy3"/>
    <dgm:cxn modelId="{84CF4A5A-CF49-1E4A-8D9A-7972AC42CBC4}" type="presParOf" srcId="{F110761C-2595-4B22-A5E1-76BC6B5D2E2E}" destId="{8CC000E9-CDFF-4102-8100-629E63BB609A}" srcOrd="1" destOrd="0" presId="urn:microsoft.com/office/officeart/2005/8/layout/hierarchy3"/>
    <dgm:cxn modelId="{AE41A69F-5A34-F848-8D37-B6360B4082FB}" type="presParOf" srcId="{8CC000E9-CDFF-4102-8100-629E63BB609A}" destId="{EE928492-612A-431D-AA86-FAF7CC7A7CEC}" srcOrd="0" destOrd="0" presId="urn:microsoft.com/office/officeart/2005/8/layout/hierarchy3"/>
    <dgm:cxn modelId="{2A9FE493-FF1E-3F43-A1AA-4AF4D20C9B6B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Cost agenda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06B1C3-7E3A-D343-B714-83905E7EF7B4}" type="presOf" srcId="{96552775-EBB1-4BE8-9483-0179DF71CFA3}" destId="{0E864D2D-6CBC-47BB-A0CB-B31E6EE3D4E6}" srcOrd="0" destOrd="0" presId="urn:microsoft.com/office/officeart/2005/8/layout/hierarchy3"/>
    <dgm:cxn modelId="{22E465BD-3E25-5C4C-B020-7BED3BB89E23}" type="presOf" srcId="{DC14E97D-694D-4BB9-9A35-28413FA8BC52}" destId="{3DCD9E1B-1070-4A3D-AFC9-982519782B7A}" srcOrd="0" destOrd="0" presId="urn:microsoft.com/office/officeart/2005/8/layout/hierarchy3"/>
    <dgm:cxn modelId="{68B24677-A355-C54B-B37E-6BCA8595D7E4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BC1D88B5-0A5A-8246-A1C1-CCDA65728032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3D190C7A-E111-DA4C-8424-D984FB993E6D}" type="presOf" srcId="{E55233A2-019B-4C10-B819-D1E237FAD5E9}" destId="{A63B951C-ADEC-48F3-B0BD-D48A55F7E0F8}" srcOrd="0" destOrd="0" presId="urn:microsoft.com/office/officeart/2005/8/layout/hierarchy3"/>
    <dgm:cxn modelId="{CEB3F5C5-1FC8-9941-8EEA-0872A051B7D6}" type="presParOf" srcId="{0E864D2D-6CBC-47BB-A0CB-B31E6EE3D4E6}" destId="{F110761C-2595-4B22-A5E1-76BC6B5D2E2E}" srcOrd="0" destOrd="0" presId="urn:microsoft.com/office/officeart/2005/8/layout/hierarchy3"/>
    <dgm:cxn modelId="{65530FB9-F39C-3C4A-A343-C96D3878F735}" type="presParOf" srcId="{F110761C-2595-4B22-A5E1-76BC6B5D2E2E}" destId="{2EC45457-678F-4414-BEF5-C3ABF7672821}" srcOrd="0" destOrd="0" presId="urn:microsoft.com/office/officeart/2005/8/layout/hierarchy3"/>
    <dgm:cxn modelId="{DDB7541B-30D4-E44A-BAE2-6366F9726761}" type="presParOf" srcId="{2EC45457-678F-4414-BEF5-C3ABF7672821}" destId="{A63B951C-ADEC-48F3-B0BD-D48A55F7E0F8}" srcOrd="0" destOrd="0" presId="urn:microsoft.com/office/officeart/2005/8/layout/hierarchy3"/>
    <dgm:cxn modelId="{9C22F771-1637-4142-BA1C-A69FC2C3E095}" type="presParOf" srcId="{2EC45457-678F-4414-BEF5-C3ABF7672821}" destId="{FA37D05A-0D39-4158-9BB7-C549283AE862}" srcOrd="1" destOrd="0" presId="urn:microsoft.com/office/officeart/2005/8/layout/hierarchy3"/>
    <dgm:cxn modelId="{BB329851-0F69-8341-8A43-148BDE259ADD}" type="presParOf" srcId="{F110761C-2595-4B22-A5E1-76BC6B5D2E2E}" destId="{8CC000E9-CDFF-4102-8100-629E63BB609A}" srcOrd="1" destOrd="0" presId="urn:microsoft.com/office/officeart/2005/8/layout/hierarchy3"/>
    <dgm:cxn modelId="{E030E2D9-2A2A-674B-8D01-D82D7437D8FC}" type="presParOf" srcId="{8CC000E9-CDFF-4102-8100-629E63BB609A}" destId="{EE928492-612A-431D-AA86-FAF7CC7A7CEC}" srcOrd="0" destOrd="0" presId="urn:microsoft.com/office/officeart/2005/8/layout/hierarchy3"/>
    <dgm:cxn modelId="{A07B3CD0-4EF3-FF4F-AE93-2415C4DDF27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6E34BE5-1A00-4DD3-BE9B-A629AE8EDA3D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9BA7D4E8-2CC4-4025-BD06-CE64AEC5F288}" type="presOf" srcId="{BB335C78-CEBE-4D32-B641-C1EAD2974A38}" destId="{98893A94-5A83-4209-8BCD-9E787EFAA782}" srcOrd="0" destOrd="0" presId="urn:microsoft.com/office/officeart/2005/8/layout/default"/>
    <dgm:cxn modelId="{9B2E21E5-DFF0-4BCA-AC50-27C0ABA60008}" type="presOf" srcId="{5712372B-076D-4931-8C54-1569E1237C79}" destId="{CD2A28B2-7740-4E04-A010-836660C16134}" srcOrd="0" destOrd="0" presId="urn:microsoft.com/office/officeart/2005/8/layout/default"/>
    <dgm:cxn modelId="{59467E39-4C21-4332-91FA-8F56FFADA762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EA7EFA1-51F3-4761-A82B-0F234E613B8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8995D2-7773-4C68-B791-AD65B2330E8F}" type="presParOf" srcId="{CD2A28B2-7740-4E04-A010-836660C16134}" destId="{5682F414-7DA1-4114-BECF-A716AAD9D1E3}" srcOrd="0" destOrd="0" presId="urn:microsoft.com/office/officeart/2005/8/layout/default"/>
    <dgm:cxn modelId="{DBF9FF90-D3AD-47F7-B228-4007BF39C69F}" type="presParOf" srcId="{CD2A28B2-7740-4E04-A010-836660C16134}" destId="{5BC808D0-75F3-4830-BA84-80149301DF1F}" srcOrd="1" destOrd="0" presId="urn:microsoft.com/office/officeart/2005/8/layout/default"/>
    <dgm:cxn modelId="{0D9FD558-5F77-49F9-9B97-DFA225C10329}" type="presParOf" srcId="{CD2A28B2-7740-4E04-A010-836660C16134}" destId="{98893A94-5A83-4209-8BCD-9E787EFAA782}" srcOrd="2" destOrd="0" presId="urn:microsoft.com/office/officeart/2005/8/layout/default"/>
    <dgm:cxn modelId="{05DCCE75-D0A9-4294-B5E5-86361DB326B2}" type="presParOf" srcId="{CD2A28B2-7740-4E04-A010-836660C16134}" destId="{86E7DC3D-6CB2-4CE5-B8CF-B3B70679810A}" srcOrd="3" destOrd="0" presId="urn:microsoft.com/office/officeart/2005/8/layout/default"/>
    <dgm:cxn modelId="{98EE71F9-E6C7-46A0-919D-C068D9B567E8}" type="presParOf" srcId="{CD2A28B2-7740-4E04-A010-836660C16134}" destId="{F64CC571-8C1E-481F-8EB1-ABDD56094A4F}" srcOrd="4" destOrd="0" presId="urn:microsoft.com/office/officeart/2005/8/layout/default"/>
    <dgm:cxn modelId="{2C81E12D-1FFF-4770-AFA4-FD92E3A7D127}" type="presParOf" srcId="{CD2A28B2-7740-4E04-A010-836660C16134}" destId="{ADF334E5-B414-4725-9CE2-8E4EBD8867B3}" srcOrd="5" destOrd="0" presId="urn:microsoft.com/office/officeart/2005/8/layout/default"/>
    <dgm:cxn modelId="{BA79EB59-8FAC-4EB7-854B-330AEA306D7F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1270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FA619620-2861-4690-AC77-E3F3DF3C79B8}" type="presOf" srcId="{330AE417-7D16-4631-8F47-4475D4413CB8}" destId="{EBA33CE1-7310-4C34-81CE-39B72A9F0351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4143B9-56C1-490C-89AC-81A4698F503F}" type="presOf" srcId="{BB335C78-CEBE-4D32-B641-C1EAD2974A38}" destId="{98893A94-5A83-4209-8BCD-9E787EFAA782}" srcOrd="0" destOrd="0" presId="urn:microsoft.com/office/officeart/2005/8/layout/default"/>
    <dgm:cxn modelId="{2EC76AA0-5C5E-42FE-B1F0-33560FF49129}" type="presOf" srcId="{D732FC02-D7F9-4CC5-AC39-3A4F660EE725}" destId="{5682F414-7DA1-4114-BECF-A716AAD9D1E3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764522B-927A-4245-92A1-C01F18048700}" type="presOf" srcId="{E445964F-A977-4091-B69D-E716B5D305E0}" destId="{F64CC571-8C1E-481F-8EB1-ABDD56094A4F}" srcOrd="0" destOrd="0" presId="urn:microsoft.com/office/officeart/2005/8/layout/default"/>
    <dgm:cxn modelId="{84000053-A579-45FA-AC03-538821B08585}" type="presOf" srcId="{5712372B-076D-4931-8C54-1569E1237C79}" destId="{CD2A28B2-7740-4E04-A010-836660C16134}" srcOrd="0" destOrd="0" presId="urn:microsoft.com/office/officeart/2005/8/layout/default"/>
    <dgm:cxn modelId="{B389D6A7-E7CE-49C2-907C-AD0BD74ED7A2}" type="presParOf" srcId="{CD2A28B2-7740-4E04-A010-836660C16134}" destId="{5682F414-7DA1-4114-BECF-A716AAD9D1E3}" srcOrd="0" destOrd="0" presId="urn:microsoft.com/office/officeart/2005/8/layout/default"/>
    <dgm:cxn modelId="{7C23BC3D-58D9-46FD-A5C8-275CD07249A3}" type="presParOf" srcId="{CD2A28B2-7740-4E04-A010-836660C16134}" destId="{5BC808D0-75F3-4830-BA84-80149301DF1F}" srcOrd="1" destOrd="0" presId="urn:microsoft.com/office/officeart/2005/8/layout/default"/>
    <dgm:cxn modelId="{4DC1C2A6-A2E4-4DE5-BDED-B4BBEA322182}" type="presParOf" srcId="{CD2A28B2-7740-4E04-A010-836660C16134}" destId="{98893A94-5A83-4209-8BCD-9E787EFAA782}" srcOrd="2" destOrd="0" presId="urn:microsoft.com/office/officeart/2005/8/layout/default"/>
    <dgm:cxn modelId="{CBA89C3C-3CF2-4492-995B-B974C4D6A092}" type="presParOf" srcId="{CD2A28B2-7740-4E04-A010-836660C16134}" destId="{86E7DC3D-6CB2-4CE5-B8CF-B3B70679810A}" srcOrd="3" destOrd="0" presId="urn:microsoft.com/office/officeart/2005/8/layout/default"/>
    <dgm:cxn modelId="{8C0A1068-E649-4325-AE24-F77DD9C6390E}" type="presParOf" srcId="{CD2A28B2-7740-4E04-A010-836660C16134}" destId="{F64CC571-8C1E-481F-8EB1-ABDD56094A4F}" srcOrd="4" destOrd="0" presId="urn:microsoft.com/office/officeart/2005/8/layout/default"/>
    <dgm:cxn modelId="{C65693A7-18E9-446F-807A-DD61A8B61AAE}" type="presParOf" srcId="{CD2A28B2-7740-4E04-A010-836660C16134}" destId="{ADF334E5-B414-4725-9CE2-8E4EBD8867B3}" srcOrd="5" destOrd="0" presId="urn:microsoft.com/office/officeart/2005/8/layout/default"/>
    <dgm:cxn modelId="{B7A0C0D8-0658-468D-983B-D236559CBABD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2A78-0AF1-7247-A80B-A7AB6CC3AC9D}">
      <dgm:prSet phldrT="[Text]" custT="1"/>
      <dgm:spPr/>
      <dgm:t>
        <a:bodyPr/>
        <a:lstStyle/>
        <a:p>
          <a:pPr algn="ctr"/>
          <a:r>
            <a:rPr lang="en-GB" sz="3000" dirty="0" smtClean="0"/>
            <a:t>Economic growth</a:t>
          </a:r>
          <a:endParaRPr lang="en-GB" sz="3000" dirty="0"/>
        </a:p>
      </dgm:t>
    </dgm:pt>
    <dgm:pt modelId="{620BC387-B82D-7C4D-A9BC-6CD9BE17D374}" type="parTrans" cxnId="{E5BDFCFF-8DBB-D447-B85B-8B3BB5700980}">
      <dgm:prSet/>
      <dgm:spPr/>
      <dgm:t>
        <a:bodyPr/>
        <a:lstStyle/>
        <a:p>
          <a:pPr algn="l"/>
          <a:endParaRPr lang="en-GB" sz="1600"/>
        </a:p>
      </dgm:t>
    </dgm:pt>
    <dgm:pt modelId="{6297D413-7C26-D641-9B05-00A5833E47D9}" type="sibTrans" cxnId="{E5BDFCFF-8DBB-D447-B85B-8B3BB5700980}">
      <dgm:prSet/>
      <dgm:spPr/>
      <dgm:t>
        <a:bodyPr/>
        <a:lstStyle/>
        <a:p>
          <a:pPr algn="l"/>
          <a:endParaRPr lang="en-GB" sz="1600"/>
        </a:p>
      </dgm:t>
    </dgm:pt>
    <dgm:pt modelId="{64C4DE24-46DB-F942-AD91-0F9229833041}">
      <dgm:prSet phldrT="[Text]" custT="1"/>
      <dgm:spPr/>
      <dgm:t>
        <a:bodyPr/>
        <a:lstStyle/>
        <a:p>
          <a:pPr algn="l" rtl="0"/>
          <a:r>
            <a:rPr lang="en-US" sz="2200" dirty="0" smtClean="0"/>
            <a:t>IMF</a:t>
          </a:r>
          <a:r>
            <a:rPr lang="en-US" sz="2200" baseline="0" dirty="0" smtClean="0"/>
            <a:t> estimates </a:t>
          </a:r>
          <a:r>
            <a:rPr lang="en-US" sz="2200" dirty="0" smtClean="0"/>
            <a:t>$9.6 trillion/</a:t>
          </a:r>
          <a:r>
            <a:rPr lang="en-US" sz="2200" dirty="0" err="1" smtClean="0"/>
            <a:t>yr</a:t>
          </a:r>
          <a:r>
            <a:rPr lang="en-US" sz="2200" dirty="0" smtClean="0"/>
            <a:t> from 2015-2035 in low- and lower</a:t>
          </a:r>
          <a:r>
            <a:rPr lang="en-US" sz="2200" baseline="0" dirty="0" smtClean="0"/>
            <a:t> middle-income countries</a:t>
          </a:r>
          <a:endParaRPr lang="en-GB" sz="2200" dirty="0"/>
        </a:p>
      </dgm:t>
    </dgm:pt>
    <dgm:pt modelId="{55117510-D482-1C41-A881-D38759B058B5}" type="parTrans" cxnId="{265B56A4-D877-C54F-8FAD-92786C815AD2}">
      <dgm:prSet/>
      <dgm:spPr/>
      <dgm:t>
        <a:bodyPr/>
        <a:lstStyle/>
        <a:p>
          <a:pPr algn="l"/>
          <a:endParaRPr lang="en-GB" sz="1600"/>
        </a:p>
      </dgm:t>
    </dgm:pt>
    <dgm:pt modelId="{4895955B-8E35-8A4D-A9B8-E0C7D59CE96B}" type="sibTrans" cxnId="{265B56A4-D877-C54F-8FAD-92786C815AD2}">
      <dgm:prSet/>
      <dgm:spPr/>
      <dgm:t>
        <a:bodyPr/>
        <a:lstStyle/>
        <a:p>
          <a:pPr algn="l"/>
          <a:endParaRPr lang="en-GB" sz="1600"/>
        </a:p>
      </dgm:t>
    </dgm:pt>
    <dgm:pt modelId="{7D686C18-38F6-FB43-BCF3-0CF7750DDA97}">
      <dgm:prSet phldrT="[Text]" custT="1"/>
      <dgm:spPr/>
      <dgm:t>
        <a:bodyPr/>
        <a:lstStyle/>
        <a:p>
          <a:pPr algn="ctr"/>
          <a:r>
            <a:rPr lang="en-GB" sz="3000" dirty="0" smtClean="0"/>
            <a:t>Development assistance for health</a:t>
          </a:r>
          <a:endParaRPr lang="en-GB" sz="3000" dirty="0"/>
        </a:p>
      </dgm:t>
    </dgm:pt>
    <dgm:pt modelId="{375DB7F3-16A3-AB4B-9520-981F1C08320A}" type="parTrans" cxnId="{EDA766F8-F578-BA48-9570-A97A9C3FC7C7}">
      <dgm:prSet/>
      <dgm:spPr/>
      <dgm:t>
        <a:bodyPr/>
        <a:lstStyle/>
        <a:p>
          <a:pPr algn="l"/>
          <a:endParaRPr lang="en-GB" sz="1600"/>
        </a:p>
      </dgm:t>
    </dgm:pt>
    <dgm:pt modelId="{DD8FA71F-584F-244B-9A89-1CA4EFE8BBB7}" type="sibTrans" cxnId="{EDA766F8-F578-BA48-9570-A97A9C3FC7C7}">
      <dgm:prSet/>
      <dgm:spPr/>
      <dgm:t>
        <a:bodyPr/>
        <a:lstStyle/>
        <a:p>
          <a:pPr algn="l"/>
          <a:endParaRPr lang="en-GB" sz="1600"/>
        </a:p>
      </dgm:t>
    </dgm:pt>
    <dgm:pt modelId="{BF8C9813-1623-9646-B71B-51272D251D0B}">
      <dgm:prSet custT="1"/>
      <dgm:spPr/>
      <dgm:t>
        <a:bodyPr/>
        <a:lstStyle/>
        <a:p>
          <a:pPr algn="l" rtl="0"/>
          <a:r>
            <a:rPr lang="en-US" sz="2200" b="1" baseline="0" dirty="0" smtClean="0"/>
            <a:t>Cost of convergence ($70 billion/</a:t>
          </a:r>
          <a:r>
            <a:rPr lang="en-US" sz="2200" b="1" baseline="0" dirty="0" err="1" smtClean="0"/>
            <a:t>yr</a:t>
          </a:r>
          <a:r>
            <a:rPr lang="en-US" sz="2200" b="1" baseline="0" dirty="0" smtClean="0"/>
            <a:t>) </a:t>
          </a:r>
          <a:r>
            <a:rPr lang="en-US" sz="2200" b="1" dirty="0" smtClean="0"/>
            <a:t>is less than 1% of anticipated growth</a:t>
          </a:r>
        </a:p>
      </dgm:t>
    </dgm:pt>
    <dgm:pt modelId="{7D1BDC8C-E9E3-A443-AEDE-1B5EA921DED8}" type="parTrans" cxnId="{8AC9579C-E3B2-524A-B5AB-AB0268630CDE}">
      <dgm:prSet/>
      <dgm:spPr/>
      <dgm:t>
        <a:bodyPr/>
        <a:lstStyle/>
        <a:p>
          <a:pPr algn="l"/>
          <a:endParaRPr lang="en-GB" sz="1600"/>
        </a:p>
      </dgm:t>
    </dgm:pt>
    <dgm:pt modelId="{17DC8489-6ADA-E54A-9442-C57119105B6F}" type="sibTrans" cxnId="{8AC9579C-E3B2-524A-B5AB-AB0268630CDE}">
      <dgm:prSet/>
      <dgm:spPr/>
      <dgm:t>
        <a:bodyPr/>
        <a:lstStyle/>
        <a:p>
          <a:pPr algn="l"/>
          <a:endParaRPr lang="en-GB" sz="1600"/>
        </a:p>
      </dgm:t>
    </dgm:pt>
    <dgm:pt modelId="{85730854-BE76-754C-B92D-8A48EEF8B97A}">
      <dgm:prSet phldrT="[Text]" custT="1"/>
      <dgm:spPr/>
      <dgm:t>
        <a:bodyPr/>
        <a:lstStyle/>
        <a:p>
          <a:pPr algn="l"/>
          <a:r>
            <a:rPr lang="en-GB" sz="2200" dirty="0" smtClean="0"/>
            <a:t>Will still be crucial for achieving convergence</a:t>
          </a:r>
          <a:endParaRPr lang="en-GB" sz="2200" dirty="0"/>
        </a:p>
      </dgm:t>
    </dgm:pt>
    <dgm:pt modelId="{B03164DE-E215-304E-BAD1-A187CDF76D53}" type="parTrans" cxnId="{667E41AA-14BB-FE45-8CD3-DBE5CE4AD0E3}">
      <dgm:prSet/>
      <dgm:spPr/>
      <dgm:t>
        <a:bodyPr/>
        <a:lstStyle/>
        <a:p>
          <a:pPr algn="l"/>
          <a:endParaRPr lang="en-GB" sz="1600"/>
        </a:p>
      </dgm:t>
    </dgm:pt>
    <dgm:pt modelId="{335861C5-0862-EE43-880E-B1D0733AC1B0}" type="sibTrans" cxnId="{667E41AA-14BB-FE45-8CD3-DBE5CE4AD0E3}">
      <dgm:prSet/>
      <dgm:spPr/>
      <dgm:t>
        <a:bodyPr/>
        <a:lstStyle/>
        <a:p>
          <a:pPr algn="l"/>
          <a:endParaRPr lang="en-GB" sz="1600"/>
        </a:p>
      </dgm:t>
    </dgm:pt>
    <dgm:pt modelId="{36AC9422-F01E-4F41-9D90-D3D389199CBF}">
      <dgm:prSet phldrT="[Text]" custT="1"/>
      <dgm:spPr/>
      <dgm:t>
        <a:bodyPr/>
        <a:lstStyle/>
        <a:p>
          <a:pPr algn="l" rtl="0"/>
          <a:endParaRPr lang="en-GB" sz="2200" dirty="0"/>
        </a:p>
      </dgm:t>
    </dgm:pt>
    <dgm:pt modelId="{4FD701F7-8BAD-4765-A04F-EDB0CDEA8194}" type="parTrans" cxnId="{BEB9AF36-0F81-4AF2-97BB-59E4B047DFF0}">
      <dgm:prSet/>
      <dgm:spPr/>
      <dgm:t>
        <a:bodyPr/>
        <a:lstStyle/>
        <a:p>
          <a:pPr algn="l"/>
          <a:endParaRPr lang="en-US"/>
        </a:p>
      </dgm:t>
    </dgm:pt>
    <dgm:pt modelId="{DBE8EF5F-F9E6-4C52-9A2B-97A6ECD40394}" type="sibTrans" cxnId="{BEB9AF36-0F81-4AF2-97BB-59E4B047DFF0}">
      <dgm:prSet/>
      <dgm:spPr/>
      <dgm:t>
        <a:bodyPr/>
        <a:lstStyle/>
        <a:p>
          <a:pPr algn="l"/>
          <a:endParaRPr lang="en-US"/>
        </a:p>
      </dgm:t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F5F1E-8B8C-9E42-AC75-A6A77A315B91}" type="pres">
      <dgm:prSet presAssocID="{8AF32A78-0AF1-7247-A80B-A7AB6CC3AC9D}" presName="composite" presStyleCnt="0"/>
      <dgm:spPr/>
    </dgm:pt>
    <dgm:pt modelId="{917C0F66-68C2-E74C-9C7A-BDDEEFA1B3D1}" type="pres">
      <dgm:prSet presAssocID="{8AF32A78-0AF1-7247-A80B-A7AB6CC3AC9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69BD-C70D-ED4B-A57F-EF0F3CD8A0BC}" type="pres">
      <dgm:prSet presAssocID="{8AF32A78-0AF1-7247-A80B-A7AB6CC3AC9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024F-FD45-9C45-8856-B062A5B7DCDB}" type="pres">
      <dgm:prSet presAssocID="{6297D413-7C26-D641-9B05-00A5833E47D9}" presName="space" presStyleCnt="0"/>
      <dgm:spPr/>
    </dgm:pt>
    <dgm:pt modelId="{1A63D794-F243-F549-872D-A11214986295}" type="pres">
      <dgm:prSet presAssocID="{7D686C18-38F6-FB43-BCF3-0CF7750DDA97}" presName="composite" presStyleCnt="0"/>
      <dgm:spPr/>
    </dgm:pt>
    <dgm:pt modelId="{3D826F80-8729-214F-A0A9-63BDF65231B4}" type="pres">
      <dgm:prSet presAssocID="{7D686C18-38F6-FB43-BCF3-0CF7750DDA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E887-2CB8-3C4D-812E-04A86FB7E6FF}" type="pres">
      <dgm:prSet presAssocID="{7D686C18-38F6-FB43-BCF3-0CF7750DDA9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DFCFF-8DBB-D447-B85B-8B3BB5700980}" srcId="{EBE52A1D-C2AF-0645-9D6C-E646D4A52C9A}" destId="{8AF32A78-0AF1-7247-A80B-A7AB6CC3AC9D}" srcOrd="0" destOrd="0" parTransId="{620BC387-B82D-7C4D-A9BC-6CD9BE17D374}" sibTransId="{6297D413-7C26-D641-9B05-00A5833E47D9}"/>
    <dgm:cxn modelId="{265B56A4-D877-C54F-8FAD-92786C815AD2}" srcId="{8AF32A78-0AF1-7247-A80B-A7AB6CC3AC9D}" destId="{64C4DE24-46DB-F942-AD91-0F9229833041}" srcOrd="0" destOrd="0" parTransId="{55117510-D482-1C41-A881-D38759B058B5}" sibTransId="{4895955B-8E35-8A4D-A9B8-E0C7D59CE96B}"/>
    <dgm:cxn modelId="{57681D31-C655-EC4B-AEAA-ABF4429DEAD1}" type="presOf" srcId="{EBE52A1D-C2AF-0645-9D6C-E646D4A52C9A}" destId="{82047CFD-CF8B-7143-858D-4144797D41DA}" srcOrd="0" destOrd="0" presId="urn:microsoft.com/office/officeart/2005/8/layout/hList1"/>
    <dgm:cxn modelId="{EDA766F8-F578-BA48-9570-A97A9C3FC7C7}" srcId="{EBE52A1D-C2AF-0645-9D6C-E646D4A52C9A}" destId="{7D686C18-38F6-FB43-BCF3-0CF7750DDA97}" srcOrd="1" destOrd="0" parTransId="{375DB7F3-16A3-AB4B-9520-981F1C08320A}" sibTransId="{DD8FA71F-584F-244B-9A89-1CA4EFE8BBB7}"/>
    <dgm:cxn modelId="{FDEBCF3C-AB14-45CD-8C03-7F41B5C9A44F}" type="presOf" srcId="{36AC9422-F01E-4F41-9D90-D3D389199CBF}" destId="{E2D969BD-C70D-ED4B-A57F-EF0F3CD8A0BC}" srcOrd="0" destOrd="1" presId="urn:microsoft.com/office/officeart/2005/8/layout/hList1"/>
    <dgm:cxn modelId="{8AC9579C-E3B2-524A-B5AB-AB0268630CDE}" srcId="{8AF32A78-0AF1-7247-A80B-A7AB6CC3AC9D}" destId="{BF8C9813-1623-9646-B71B-51272D251D0B}" srcOrd="2" destOrd="0" parTransId="{7D1BDC8C-E9E3-A443-AEDE-1B5EA921DED8}" sibTransId="{17DC8489-6ADA-E54A-9442-C57119105B6F}"/>
    <dgm:cxn modelId="{667E41AA-14BB-FE45-8CD3-DBE5CE4AD0E3}" srcId="{7D686C18-38F6-FB43-BCF3-0CF7750DDA97}" destId="{85730854-BE76-754C-B92D-8A48EEF8B97A}" srcOrd="0" destOrd="0" parTransId="{B03164DE-E215-304E-BAD1-A187CDF76D53}" sibTransId="{335861C5-0862-EE43-880E-B1D0733AC1B0}"/>
    <dgm:cxn modelId="{0E77522C-3D8B-2648-B334-A155CE168DE6}" type="presOf" srcId="{7D686C18-38F6-FB43-BCF3-0CF7750DDA97}" destId="{3D826F80-8729-214F-A0A9-63BDF65231B4}" srcOrd="0" destOrd="0" presId="urn:microsoft.com/office/officeart/2005/8/layout/hList1"/>
    <dgm:cxn modelId="{3DBD0D09-7003-C14F-914F-EB87CE2873DC}" type="presOf" srcId="{64C4DE24-46DB-F942-AD91-0F9229833041}" destId="{E2D969BD-C70D-ED4B-A57F-EF0F3CD8A0BC}" srcOrd="0" destOrd="0" presId="urn:microsoft.com/office/officeart/2005/8/layout/hList1"/>
    <dgm:cxn modelId="{457DE927-B520-E044-8611-6C72B53BE517}" type="presOf" srcId="{8AF32A78-0AF1-7247-A80B-A7AB6CC3AC9D}" destId="{917C0F66-68C2-E74C-9C7A-BDDEEFA1B3D1}" srcOrd="0" destOrd="0" presId="urn:microsoft.com/office/officeart/2005/8/layout/hList1"/>
    <dgm:cxn modelId="{67587187-79B5-BC46-B95D-E7E09C54D369}" type="presOf" srcId="{85730854-BE76-754C-B92D-8A48EEF8B97A}" destId="{9CC1E887-2CB8-3C4D-812E-04A86FB7E6FF}" srcOrd="0" destOrd="0" presId="urn:microsoft.com/office/officeart/2005/8/layout/hList1"/>
    <dgm:cxn modelId="{BEB9AF36-0F81-4AF2-97BB-59E4B047DFF0}" srcId="{8AF32A78-0AF1-7247-A80B-A7AB6CC3AC9D}" destId="{36AC9422-F01E-4F41-9D90-D3D389199CBF}" srcOrd="1" destOrd="0" parTransId="{4FD701F7-8BAD-4765-A04F-EDB0CDEA8194}" sibTransId="{DBE8EF5F-F9E6-4C52-9A2B-97A6ECD40394}"/>
    <dgm:cxn modelId="{AF62CBA6-9497-5F40-9321-E1DE3AFF4A52}" type="presOf" srcId="{BF8C9813-1623-9646-B71B-51272D251D0B}" destId="{E2D969BD-C70D-ED4B-A57F-EF0F3CD8A0BC}" srcOrd="0" destOrd="2" presId="urn:microsoft.com/office/officeart/2005/8/layout/hList1"/>
    <dgm:cxn modelId="{FA120C62-BE85-2D42-86ED-EDE0DBA78174}" type="presParOf" srcId="{82047CFD-CF8B-7143-858D-4144797D41DA}" destId="{DADF5F1E-8B8C-9E42-AC75-A6A77A315B91}" srcOrd="0" destOrd="0" presId="urn:microsoft.com/office/officeart/2005/8/layout/hList1"/>
    <dgm:cxn modelId="{04DBDA94-B33E-FE43-953B-3AA129C1F89D}" type="presParOf" srcId="{DADF5F1E-8B8C-9E42-AC75-A6A77A315B91}" destId="{917C0F66-68C2-E74C-9C7A-BDDEEFA1B3D1}" srcOrd="0" destOrd="0" presId="urn:microsoft.com/office/officeart/2005/8/layout/hList1"/>
    <dgm:cxn modelId="{C73CCF0B-0FF3-E549-975B-9C6946266EC8}" type="presParOf" srcId="{DADF5F1E-8B8C-9E42-AC75-A6A77A315B91}" destId="{E2D969BD-C70D-ED4B-A57F-EF0F3CD8A0BC}" srcOrd="1" destOrd="0" presId="urn:microsoft.com/office/officeart/2005/8/layout/hList1"/>
    <dgm:cxn modelId="{A0C11F1C-DD8E-7A42-91B9-FD8ADD5E4E50}" type="presParOf" srcId="{82047CFD-CF8B-7143-858D-4144797D41DA}" destId="{FA76024F-FD45-9C45-8856-B062A5B7DCDB}" srcOrd="1" destOrd="0" presId="urn:microsoft.com/office/officeart/2005/8/layout/hList1"/>
    <dgm:cxn modelId="{2A60CFF3-5A4C-1E4A-85DF-4AC1EEF0A36C}" type="presParOf" srcId="{82047CFD-CF8B-7143-858D-4144797D41DA}" destId="{1A63D794-F243-F549-872D-A11214986295}" srcOrd="2" destOrd="0" presId="urn:microsoft.com/office/officeart/2005/8/layout/hList1"/>
    <dgm:cxn modelId="{C266EF4B-D676-214A-A7A0-C87939A146F7}" type="presParOf" srcId="{1A63D794-F243-F549-872D-A11214986295}" destId="{3D826F80-8729-214F-A0A9-63BDF65231B4}" srcOrd="0" destOrd="0" presId="urn:microsoft.com/office/officeart/2005/8/layout/hList1"/>
    <dgm:cxn modelId="{8BD94131-29F7-F74F-AA95-EED5D4B0B4DA}" type="presParOf" srcId="{1A63D794-F243-F549-872D-A11214986295}" destId="{9CC1E887-2CB8-3C4D-812E-04A86FB7E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F16BB14-E6C6-4B63-A4E5-78A35979B168}" type="presOf" srcId="{D732FC02-D7F9-4CC5-AC39-3A4F660EE725}" destId="{5682F414-7DA1-4114-BECF-A716AAD9D1E3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24E6F0A-6C61-40FF-9597-3E1AD55542A1}" type="presOf" srcId="{E445964F-A977-4091-B69D-E716B5D305E0}" destId="{F64CC571-8C1E-481F-8EB1-ABDD56094A4F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B92F1B7-FE82-4D85-85B6-E4C56A564FD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6A77B88E-2B46-47D5-841F-2973A1B65EEE}" type="presOf" srcId="{BB335C78-CEBE-4D32-B641-C1EAD2974A38}" destId="{98893A94-5A83-4209-8BCD-9E787EFAA782}" srcOrd="0" destOrd="0" presId="urn:microsoft.com/office/officeart/2005/8/layout/default"/>
    <dgm:cxn modelId="{306994E4-7086-4406-9CEB-2BADF61E7A02}" type="presOf" srcId="{5712372B-076D-4931-8C54-1569E1237C79}" destId="{CD2A28B2-7740-4E04-A010-836660C16134}" srcOrd="0" destOrd="0" presId="urn:microsoft.com/office/officeart/2005/8/layout/default"/>
    <dgm:cxn modelId="{9FBA41B4-482F-4A91-A71D-369920D4ACD4}" type="presParOf" srcId="{CD2A28B2-7740-4E04-A010-836660C16134}" destId="{5682F414-7DA1-4114-BECF-A716AAD9D1E3}" srcOrd="0" destOrd="0" presId="urn:microsoft.com/office/officeart/2005/8/layout/default"/>
    <dgm:cxn modelId="{A9548186-95A3-436B-92CC-DA25FF4B1994}" type="presParOf" srcId="{CD2A28B2-7740-4E04-A010-836660C16134}" destId="{5BC808D0-75F3-4830-BA84-80149301DF1F}" srcOrd="1" destOrd="0" presId="urn:microsoft.com/office/officeart/2005/8/layout/default"/>
    <dgm:cxn modelId="{9036A6AF-DC8D-4923-B4EA-35002748919E}" type="presParOf" srcId="{CD2A28B2-7740-4E04-A010-836660C16134}" destId="{98893A94-5A83-4209-8BCD-9E787EFAA782}" srcOrd="2" destOrd="0" presId="urn:microsoft.com/office/officeart/2005/8/layout/default"/>
    <dgm:cxn modelId="{44DE756F-1370-46D4-A819-B6DF305F0AEA}" type="presParOf" srcId="{CD2A28B2-7740-4E04-A010-836660C16134}" destId="{86E7DC3D-6CB2-4CE5-B8CF-B3B70679810A}" srcOrd="3" destOrd="0" presId="urn:microsoft.com/office/officeart/2005/8/layout/default"/>
    <dgm:cxn modelId="{D4692CBF-E93A-4973-9F4D-064058BE1EB8}" type="presParOf" srcId="{CD2A28B2-7740-4E04-A010-836660C16134}" destId="{F64CC571-8C1E-481F-8EB1-ABDD56094A4F}" srcOrd="4" destOrd="0" presId="urn:microsoft.com/office/officeart/2005/8/layout/default"/>
    <dgm:cxn modelId="{AAAF22E5-E869-491F-8086-5DB46DA1C7D9}" type="presParOf" srcId="{CD2A28B2-7740-4E04-A010-836660C16134}" destId="{ADF334E5-B414-4725-9CE2-8E4EBD8867B3}" srcOrd="5" destOrd="0" presId="urn:microsoft.com/office/officeart/2005/8/layout/default"/>
    <dgm:cxn modelId="{3DEF4805-D9FC-4292-AD30-A79262C7BAB1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270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0A74190-6CC3-4EA8-9CA4-1D8425AFC4A1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2F4ADC73-F5C8-4F70-8EC6-7F8330C2369A}" type="presOf" srcId="{BB335C78-CEBE-4D32-B641-C1EAD2974A38}" destId="{98893A94-5A83-4209-8BCD-9E787EFAA782}" srcOrd="0" destOrd="0" presId="urn:microsoft.com/office/officeart/2005/8/layout/default"/>
    <dgm:cxn modelId="{A7007E35-9ADE-421E-82E5-2DE233F939EB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BCFA885A-A274-413C-9D7F-31849C91E897}" type="presOf" srcId="{5712372B-076D-4931-8C54-1569E1237C79}" destId="{CD2A28B2-7740-4E04-A010-836660C16134}" srcOrd="0" destOrd="0" presId="urn:microsoft.com/office/officeart/2005/8/layout/default"/>
    <dgm:cxn modelId="{E93F0721-77A9-4023-B42C-45C3128C7C95}" type="presOf" srcId="{330AE417-7D16-4631-8F47-4475D4413CB8}" destId="{EBA33CE1-7310-4C34-81CE-39B72A9F0351}" srcOrd="0" destOrd="0" presId="urn:microsoft.com/office/officeart/2005/8/layout/default"/>
    <dgm:cxn modelId="{A3483026-A053-4D6F-9E0F-048191F2BE0A}" type="presParOf" srcId="{CD2A28B2-7740-4E04-A010-836660C16134}" destId="{5682F414-7DA1-4114-BECF-A716AAD9D1E3}" srcOrd="0" destOrd="0" presId="urn:microsoft.com/office/officeart/2005/8/layout/default"/>
    <dgm:cxn modelId="{9D0FEF10-CCC9-45D0-AED2-5002395432BC}" type="presParOf" srcId="{CD2A28B2-7740-4E04-A010-836660C16134}" destId="{5BC808D0-75F3-4830-BA84-80149301DF1F}" srcOrd="1" destOrd="0" presId="urn:microsoft.com/office/officeart/2005/8/layout/default"/>
    <dgm:cxn modelId="{9A0869A8-2AA1-4C77-8274-92224F093BFD}" type="presParOf" srcId="{CD2A28B2-7740-4E04-A010-836660C16134}" destId="{98893A94-5A83-4209-8BCD-9E787EFAA782}" srcOrd="2" destOrd="0" presId="urn:microsoft.com/office/officeart/2005/8/layout/default"/>
    <dgm:cxn modelId="{66E61764-5548-4067-AA34-A7CB985F11CD}" type="presParOf" srcId="{CD2A28B2-7740-4E04-A010-836660C16134}" destId="{86E7DC3D-6CB2-4CE5-B8CF-B3B70679810A}" srcOrd="3" destOrd="0" presId="urn:microsoft.com/office/officeart/2005/8/layout/default"/>
    <dgm:cxn modelId="{4CA3CC16-D7C2-4A8F-A716-84C02D7F64CF}" type="presParOf" srcId="{CD2A28B2-7740-4E04-A010-836660C16134}" destId="{F64CC571-8C1E-481F-8EB1-ABDD56094A4F}" srcOrd="4" destOrd="0" presId="urn:microsoft.com/office/officeart/2005/8/layout/default"/>
    <dgm:cxn modelId="{1FAD7850-3BCC-4176-A405-D95D29608E7D}" type="presParOf" srcId="{CD2A28B2-7740-4E04-A010-836660C16134}" destId="{ADF334E5-B414-4725-9CE2-8E4EBD8867B3}" srcOrd="5" destOrd="0" presId="urn:microsoft.com/office/officeart/2005/8/layout/default"/>
    <dgm:cxn modelId="{965FE755-8848-4346-93D7-3215BC1ABBD5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D01B-AEAB-4F62-94AE-3CD66788D8F2}">
      <dsp:nvSpPr>
        <dsp:cNvPr id="0" name=""/>
        <dsp:cNvSpPr/>
      </dsp:nvSpPr>
      <dsp:spPr>
        <a:xfrm>
          <a:off x="343434" y="119572"/>
          <a:ext cx="7542731" cy="16183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Evidence-based health expenditures are an investment not only in health but in economic prosperity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sp:txBody>
      <dsp:txXfrm>
        <a:off x="390833" y="166971"/>
        <a:ext cx="7447933" cy="1523508"/>
      </dsp:txXfrm>
    </dsp:sp>
    <dsp:sp modelId="{F66B07A5-73FD-4CEF-8EBB-CF61A92E4297}">
      <dsp:nvSpPr>
        <dsp:cNvPr id="0" name=""/>
        <dsp:cNvSpPr/>
      </dsp:nvSpPr>
      <dsp:spPr>
        <a:xfrm rot="5400000">
          <a:off x="3896084" y="1789330"/>
          <a:ext cx="43743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3989089" y="1780132"/>
        <a:ext cx="251421" cy="311721"/>
      </dsp:txXfrm>
    </dsp:sp>
    <dsp:sp modelId="{A2CE2CA4-45C5-4948-84A6-82A86C309B8E}">
      <dsp:nvSpPr>
        <dsp:cNvPr id="0" name=""/>
        <dsp:cNvSpPr/>
      </dsp:nvSpPr>
      <dsp:spPr>
        <a:xfrm>
          <a:off x="343434" y="2276376"/>
          <a:ext cx="7542731" cy="2093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4"/>
              </a:solidFill>
            </a:rPr>
            <a:t>The Lancet </a:t>
          </a:r>
          <a:r>
            <a:rPr lang="en-US" sz="2000" b="1" kern="1200" dirty="0" smtClean="0">
              <a:solidFill>
                <a:schemeClr val="accent4"/>
              </a:solidFill>
            </a:rPr>
            <a:t>Commission on Investing in Health (chaired by Lawrence Summers and Dean Jamison)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Re-examines the case for investing in health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Provides a roadmap to achieving dramatic gains in global health by 2035</a:t>
          </a:r>
        </a:p>
      </dsp:txBody>
      <dsp:txXfrm>
        <a:off x="404751" y="2337693"/>
        <a:ext cx="7420097" cy="1970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Unfinished agenda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Emerging agenda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Cost agenda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0.36905</cdr:x>
      <cdr:y>0.31343</cdr:y>
    </cdr:from>
    <cdr:to>
      <cdr:x>0.56368</cdr:x>
      <cdr:y>0.3954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7353" y="1600200"/>
          <a:ext cx="1549108" cy="418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/>
              </a:solidFill>
            </a:rPr>
            <a:t>United States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0.39175</cdr:x>
      <cdr:y>0.55224</cdr:y>
    </cdr:from>
    <cdr:to>
      <cdr:x>0.50823</cdr:x>
      <cdr:y>0.63421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18003" y="2819400"/>
          <a:ext cx="927093" cy="418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53565A"/>
              </a:solidFill>
            </a:rPr>
            <a:t>Mexico</a:t>
          </a:r>
          <a:endParaRPr lang="en-US" sz="1600" dirty="0">
            <a:solidFill>
              <a:srgbClr val="53565A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0.36905</cdr:x>
      <cdr:y>0.31343</cdr:y>
    </cdr:from>
    <cdr:to>
      <cdr:x>0.56368</cdr:x>
      <cdr:y>0.3954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7353" y="1600200"/>
          <a:ext cx="1549108" cy="418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/>
              </a:solidFill>
            </a:rPr>
            <a:t>United States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0.39175</cdr:x>
      <cdr:y>0.55224</cdr:y>
    </cdr:from>
    <cdr:to>
      <cdr:x>0.50823</cdr:x>
      <cdr:y>0.63421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18003" y="2819400"/>
          <a:ext cx="927093" cy="418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53565A"/>
              </a:solidFill>
            </a:rPr>
            <a:t>Mexico</a:t>
          </a:r>
          <a:endParaRPr lang="en-US" sz="1600" dirty="0">
            <a:solidFill>
              <a:srgbClr val="53565A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0.32692</cdr:x>
      <cdr:y>0.37153</cdr:y>
    </cdr:from>
    <cdr:to>
      <cdr:x>0.45319</cdr:x>
      <cdr:y>0.42169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943100" y="1762352"/>
          <a:ext cx="750481" cy="237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chemeClr val="accent3">
                  <a:lumMod val="75000"/>
                </a:schemeClr>
              </a:solidFill>
            </a:rPr>
            <a:t>2010</a:t>
          </a:r>
        </a:p>
      </cdr:txBody>
    </cdr:sp>
  </cdr:relSizeAnchor>
  <cdr:relSizeAnchor xmlns:cdr="http://schemas.openxmlformats.org/drawingml/2006/chartDrawing">
    <cdr:from>
      <cdr:x>0.27129</cdr:x>
      <cdr:y>0.46672</cdr:y>
    </cdr:from>
    <cdr:to>
      <cdr:x>0.37019</cdr:x>
      <cdr:y>0.52209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1612433" y="2213886"/>
          <a:ext cx="587842" cy="262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chemeClr val="accent2">
                  <a:lumMod val="75000"/>
                </a:schemeClr>
              </a:solidFill>
            </a:rPr>
            <a:t>1990</a:t>
          </a:r>
        </a:p>
      </cdr:txBody>
    </cdr:sp>
  </cdr:relSizeAnchor>
  <cdr:relSizeAnchor xmlns:cdr="http://schemas.openxmlformats.org/drawingml/2006/chartDrawing">
    <cdr:from>
      <cdr:x>0.16196</cdr:x>
      <cdr:y>0.59448</cdr:y>
    </cdr:from>
    <cdr:to>
      <cdr:x>0.26122</cdr:x>
      <cdr:y>0.65261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962637" y="2819901"/>
          <a:ext cx="589938" cy="27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accent1">
                  <a:lumMod val="75000"/>
                </a:schemeClr>
              </a:solidFill>
            </a:rPr>
            <a:t>1970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486"/>
            <a:ext cx="8382000" cy="48547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Investing in Health: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Opportunities to Achieve Dramatic Global Health Gains by 2035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b="1" dirty="0"/>
          </a:p>
          <a:p>
            <a:pPr marL="0" indent="0" algn="ctr">
              <a:buNone/>
            </a:pPr>
            <a:r>
              <a:rPr lang="en-US" sz="1900" b="1" dirty="0" smtClean="0"/>
              <a:t>Dean Jamison</a:t>
            </a:r>
          </a:p>
          <a:p>
            <a:pPr marL="0" indent="0" algn="ctr">
              <a:buNone/>
            </a:pPr>
            <a:r>
              <a:rPr lang="en-US" sz="1900" dirty="0" smtClean="0"/>
              <a:t>Senior Fellow, Global Health Sciences, University of California, San Francisco (UCSF)</a:t>
            </a:r>
          </a:p>
          <a:p>
            <a:pPr marL="0" indent="0" algn="ctr">
              <a:buNone/>
            </a:pPr>
            <a:r>
              <a:rPr lang="en-US" sz="1900" dirty="0" smtClean="0"/>
              <a:t>Professor Emeritus, University of Washington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1900" b="1" dirty="0" smtClean="0"/>
              <a:t>Gavin Yamey</a:t>
            </a:r>
          </a:p>
          <a:p>
            <a:pPr marL="0" indent="0" algn="ctr">
              <a:buNone/>
            </a:pPr>
            <a:r>
              <a:rPr lang="en-US" sz="1900" dirty="0" smtClean="0"/>
              <a:t>Associate Professor of Epidemiology &amp; Biostatistics, UCSF School of Medicine</a:t>
            </a:r>
          </a:p>
          <a:p>
            <a:pPr marL="0" indent="0" algn="ctr">
              <a:buNone/>
            </a:pPr>
            <a:r>
              <a:rPr lang="en-US" sz="1900" dirty="0" smtClean="0"/>
              <a:t>Lead, Evidence to Policy Initiative, Global Health Group, UCSF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5159514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b="1" dirty="0" smtClean="0"/>
              <a:t>November 24,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2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445748"/>
              </p:ext>
            </p:extLst>
          </p:nvPr>
        </p:nvGraphicFramePr>
        <p:xfrm>
          <a:off x="1143000" y="1295400"/>
          <a:ext cx="685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ew Global </a:t>
            </a:r>
            <a:r>
              <a:rPr lang="en-US" dirty="0"/>
              <a:t>M</a:t>
            </a:r>
            <a:r>
              <a:rPr lang="en-US" dirty="0" smtClean="0"/>
              <a:t>ap of Disease: “Pockets of Poverty”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1219200"/>
            <a:ext cx="7162800" cy="45720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ources of Income to Fund Convergence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4850434"/>
              </p:ext>
            </p:extLst>
          </p:nvPr>
        </p:nvGraphicFramePr>
        <p:xfrm>
          <a:off x="457200" y="1219200"/>
          <a:ext cx="8221133" cy="422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Crucial Role for International </a:t>
            </a:r>
            <a:r>
              <a:rPr lang="en-GB" sz="2800" dirty="0"/>
              <a:t>Collective </a:t>
            </a:r>
            <a:r>
              <a:rPr lang="en-GB" sz="2800" dirty="0" smtClean="0"/>
              <a:t>Action: </a:t>
            </a:r>
            <a:br>
              <a:rPr lang="en-GB" sz="2800" dirty="0" smtClean="0"/>
            </a:br>
            <a:r>
              <a:rPr lang="en-GB" sz="2800" dirty="0" smtClean="0"/>
              <a:t>Global Public Goods, Managing Externalities, Stewardship</a:t>
            </a:r>
            <a:endParaRPr lang="en-GB" sz="2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0" r="6947" b="32587"/>
          <a:stretch/>
        </p:blipFill>
        <p:spPr bwMode="auto">
          <a:xfrm>
            <a:off x="3744462" y="1965207"/>
            <a:ext cx="5089408" cy="329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310131" y="1676400"/>
            <a:ext cx="3124200" cy="3789760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331" y="1772841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ea typeface="ＭＳ Ｐゴシック" charset="0"/>
                <a:cs typeface="Calibri"/>
              </a:rPr>
              <a:t>Best way to support convergence is funding 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R&amp;D for diseases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disproportionately affecting LICs and LMICs</a:t>
            </a:r>
            <a:endParaRPr lang="en-US" b="1" dirty="0" smtClean="0">
              <a:solidFill>
                <a:srgbClr val="EE3124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and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managing </a:t>
            </a: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externalities e.g. flu pandemic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Current R&amp;D ($3B/y) should be doubled, with half the increment funded by MICs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462" y="5334000"/>
            <a:ext cx="52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Current global spending on R&amp;D for ‘convergence conditions’ </a:t>
            </a:r>
            <a:r>
              <a:rPr lang="en-US" sz="1600" dirty="0"/>
              <a:t>T</a:t>
            </a:r>
            <a:r>
              <a:rPr lang="en-US" sz="1600" dirty="0" smtClean="0"/>
              <a:t>otal: $3B/y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00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9417196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4315701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3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Income: A Better Way to Measure the Returns from Investing in Health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249950"/>
              </p:ext>
            </p:extLst>
          </p:nvPr>
        </p:nvGraphicFramePr>
        <p:xfrm>
          <a:off x="228600" y="2057400"/>
          <a:ext cx="8420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45499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Between 2000 and 2011, </a:t>
            </a:r>
            <a:r>
              <a:rPr lang="en-US" sz="2000" dirty="0" smtClean="0"/>
              <a:t>about a quarter of the growth </a:t>
            </a:r>
            <a:r>
              <a:rPr lang="en-US" sz="2000" dirty="0"/>
              <a:t>in full income in low-income </a:t>
            </a:r>
            <a:r>
              <a:rPr lang="en-US" sz="2000" dirty="0" smtClean="0"/>
              <a:t>and middle-income </a:t>
            </a:r>
            <a:r>
              <a:rPr lang="en-US" sz="2000" dirty="0"/>
              <a:t>countries resulted from VLYs </a:t>
            </a:r>
            <a:r>
              <a:rPr lang="en-US" sz="2000" dirty="0" smtClean="0"/>
              <a:t>gained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0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VLYs, Convergence Has Impressive </a:t>
            </a:r>
            <a:br>
              <a:rPr lang="en-US" dirty="0" smtClean="0"/>
            </a:br>
            <a:r>
              <a:rPr lang="en-US" dirty="0" smtClean="0"/>
              <a:t>Benefit: Cost Ratio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6885"/>
            <a:ext cx="5514461" cy="409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204755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7031549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G</a:t>
            </a:r>
            <a:r>
              <a:rPr lang="en-US" dirty="0" smtClean="0"/>
              <a:t>reatest </a:t>
            </a:r>
            <a:r>
              <a:rPr lang="en-US" dirty="0"/>
              <a:t>O</a:t>
            </a:r>
            <a:r>
              <a:rPr lang="en-US" dirty="0" smtClean="0"/>
              <a:t>pportunity To Curb NCDs is Tobacco Taxation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50% rise in tobacco price from tax increases in China</a:t>
            </a:r>
            <a:endParaRPr lang="en-US" sz="2000" b="1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prevents 20 million deaths + generates extra $20 billion/y in next 50 y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 smtClean="0">
                <a:solidFill>
                  <a:srgbClr val="53565A"/>
                </a:solidFill>
              </a:rPr>
              <a:t>but</a:t>
            </a:r>
            <a:r>
              <a:rPr lang="en-US" sz="1900" dirty="0" smtClean="0">
                <a:solidFill>
                  <a:srgbClr val="53565A"/>
                </a:solidFill>
              </a:rPr>
              <a:t> would be higher than current levels even after 50 </a:t>
            </a:r>
            <a:r>
              <a:rPr lang="en-US" sz="1900" dirty="0">
                <a:solidFill>
                  <a:srgbClr val="53565A"/>
                </a:solidFill>
              </a:rPr>
              <a:t>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largest share of life-years gained is in bottom income quintile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5086351" y="2133600"/>
            <a:ext cx="3905249" cy="29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99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Background on </a:t>
            </a:r>
            <a:r>
              <a:rPr lang="en-US" sz="2800" i="1" dirty="0" smtClean="0"/>
              <a:t>Global Health 2035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Key messages of the report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Achieving a “second convergence” in Mexico</a:t>
            </a:r>
          </a:p>
          <a:p>
            <a:pPr lvl="1"/>
            <a:r>
              <a:rPr lang="en-US" dirty="0" smtClean="0"/>
              <a:t>Completing the “unfinished agenda” of infectious, maternal and child deaths</a:t>
            </a:r>
          </a:p>
          <a:p>
            <a:pPr lvl="1"/>
            <a:r>
              <a:rPr lang="en-US" dirty="0" smtClean="0"/>
              <a:t>Tackling non-communicable diseases (NCDs) and injuries</a:t>
            </a:r>
          </a:p>
          <a:p>
            <a:pPr lvl="1"/>
            <a:r>
              <a:rPr lang="en-US" dirty="0" smtClean="0"/>
              <a:t>Providing financial risk protection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Report’s Other Messages on NCDs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028413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0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0614724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9593869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3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Recommendation on UHC:</a:t>
            </a:r>
            <a:br>
              <a:rPr lang="en-US" sz="3000" dirty="0" smtClean="0"/>
            </a:br>
            <a:r>
              <a:rPr lang="en-US" sz="3000" dirty="0" smtClean="0"/>
              <a:t>Pro-Poor Pathway  (Blue Shading)</a:t>
            </a:r>
            <a:endParaRPr lang="en-US" sz="30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4767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+ essential package for NCDIs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14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31758" r="3620" b="10260"/>
          <a:stretch/>
        </p:blipFill>
        <p:spPr bwMode="auto">
          <a:xfrm>
            <a:off x="723900" y="1295400"/>
            <a:ext cx="7696200" cy="32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147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Mexico is Converging with Upper </a:t>
            </a:r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/>
              <a:t>C</a:t>
            </a:r>
            <a:r>
              <a:rPr lang="en-US" dirty="0" smtClean="0"/>
              <a:t>ountries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847" y="9525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03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43346"/>
              </p:ext>
            </p:extLst>
          </p:nvPr>
        </p:nvGraphicFramePr>
        <p:xfrm>
          <a:off x="567847" y="1295400"/>
          <a:ext cx="7959247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4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Mexico Reach a Second </a:t>
            </a:r>
            <a:r>
              <a:rPr lang="en-US" dirty="0"/>
              <a:t>C</a:t>
            </a:r>
            <a:r>
              <a:rPr lang="en-US" dirty="0" smtClean="0"/>
              <a:t>onvergence?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847" y="9525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03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93590"/>
              </p:ext>
            </p:extLst>
          </p:nvPr>
        </p:nvGraphicFramePr>
        <p:xfrm>
          <a:off x="567847" y="1295400"/>
          <a:ext cx="7959247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Value of Investing in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“The Lancet Commission on Investing in Health provides further proof that improvements in human survival have economic value well beyond their direct links to GDP”</a:t>
            </a:r>
          </a:p>
          <a:p>
            <a:pPr algn="r"/>
            <a:endParaRPr lang="en-US" sz="2800" dirty="0"/>
          </a:p>
          <a:p>
            <a:r>
              <a:rPr lang="en-US" sz="2800" dirty="0" smtClean="0"/>
              <a:t>					</a:t>
            </a:r>
            <a:r>
              <a:rPr lang="en-US" sz="2400" dirty="0" smtClean="0"/>
              <a:t>Jim Kim</a:t>
            </a:r>
          </a:p>
          <a:p>
            <a:r>
              <a:rPr lang="en-US" sz="2400" dirty="0" smtClean="0"/>
              <a:t>					World Bank President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4" y="4343400"/>
            <a:ext cx="15541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80658"/>
              </p:ext>
            </p:extLst>
          </p:nvPr>
        </p:nvGraphicFramePr>
        <p:xfrm>
          <a:off x="762000" y="13716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of Mortality </a:t>
            </a:r>
            <a:r>
              <a:rPr lang="en-US" dirty="0"/>
              <a:t>D</a:t>
            </a:r>
            <a:r>
              <a:rPr lang="en-US" dirty="0" smtClean="0"/>
              <a:t>ecline as % of Change in Full </a:t>
            </a:r>
            <a:r>
              <a:rPr lang="en-US" dirty="0"/>
              <a:t>I</a:t>
            </a:r>
            <a:r>
              <a:rPr lang="en-US" dirty="0" smtClean="0"/>
              <a:t>ncome in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876260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Global Health 2035: WDR 1993 @20 Years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092279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534479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0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53565A"/>
                </a:solidFill>
              </a:rPr>
              <a:t>The Unfinished </a:t>
            </a:r>
            <a:r>
              <a:rPr lang="en-US" sz="2900" dirty="0">
                <a:solidFill>
                  <a:srgbClr val="53565A"/>
                </a:solidFill>
              </a:rPr>
              <a:t>A</a:t>
            </a:r>
            <a:r>
              <a:rPr lang="en-US" sz="2900" dirty="0" smtClean="0">
                <a:solidFill>
                  <a:srgbClr val="53565A"/>
                </a:solidFill>
              </a:rPr>
              <a:t>genda of Infectious, Maternal and Child Deaths</a:t>
            </a:r>
            <a:endParaRPr lang="en-US" sz="2900" dirty="0"/>
          </a:p>
        </p:txBody>
      </p:sp>
      <p:pic>
        <p:nvPicPr>
          <p:cNvPr id="3" name="Picture 2" descr="5q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Close Remaining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G</a:t>
            </a:r>
            <a:r>
              <a:rPr lang="en-US" dirty="0" smtClean="0"/>
              <a:t>aps</a:t>
            </a:r>
            <a:endParaRPr lang="en-US" dirty="0"/>
          </a:p>
        </p:txBody>
      </p:sp>
      <p:pic>
        <p:nvPicPr>
          <p:cNvPr id="5" name="Picture 4" descr="Screen Shot 2014-11-12 at 3.0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543924" cy="4192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5791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Lozano R et al. Benchmarking of performance of Mexican states with effective coverage. Lancet 2006; 368:1729 – 1741.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700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Composite </a:t>
            </a:r>
            <a:r>
              <a:rPr lang="en-US" sz="1600" dirty="0" smtClean="0"/>
              <a:t>effective</a:t>
            </a:r>
            <a:r>
              <a:rPr lang="en-US" dirty="0" smtClean="0"/>
              <a:t> coverage of 14 interventions by state for 2005 - 2006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7041421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8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406447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Fiscal Policy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9232301"/>
              </p:ext>
            </p:extLst>
          </p:nvPr>
        </p:nvGraphicFramePr>
        <p:xfrm>
          <a:off x="533400" y="1261533"/>
          <a:ext cx="8297333" cy="445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7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9554"/>
            <a:ext cx="8197242" cy="39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Health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E</a:t>
            </a:r>
            <a:r>
              <a:rPr lang="en-US" dirty="0" smtClean="0"/>
              <a:t>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2065436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3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Second </a:t>
            </a:r>
            <a:r>
              <a:rPr lang="en-US" dirty="0"/>
              <a:t>C</a:t>
            </a:r>
            <a:r>
              <a:rPr lang="en-US" dirty="0" smtClean="0"/>
              <a:t>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1263014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4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Health </a:t>
            </a:r>
            <a:r>
              <a:rPr lang="en-US" dirty="0"/>
              <a:t>E</a:t>
            </a:r>
            <a:r>
              <a:rPr lang="en-US" dirty="0" smtClean="0"/>
              <a:t>conomics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134369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owchart: Connector 3"/>
          <p:cNvSpPr/>
          <p:nvPr/>
        </p:nvSpPr>
        <p:spPr>
          <a:xfrm>
            <a:off x="2819400" y="35814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438400" y="4495800"/>
            <a:ext cx="152400" cy="1524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4335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Mexico 1995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5052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Mexico 2010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2015-2035: Three Domains of Health 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9955196"/>
              </p:ext>
            </p:extLst>
          </p:nvPr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3680585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89699365"/>
              </p:ext>
            </p:extLst>
          </p:nvPr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Financial Risk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990600" y="1447800"/>
            <a:ext cx="7191062" cy="39939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Containment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63414"/>
              </p:ext>
            </p:extLst>
          </p:nvPr>
        </p:nvGraphicFramePr>
        <p:xfrm>
          <a:off x="457200" y="1752600"/>
          <a:ext cx="8229600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Most promising approaches to cost</a:t>
                      </a:r>
                      <a:r>
                        <a:rPr lang="en-US" sz="3000" baseline="0" dirty="0" smtClean="0"/>
                        <a:t> containment</a:t>
                      </a:r>
                      <a:endParaRPr lang="en-US" sz="30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Hard budget</a:t>
                      </a:r>
                      <a:r>
                        <a:rPr lang="en-US" sz="2800" baseline="0" dirty="0" smtClean="0"/>
                        <a:t> constraints</a:t>
                      </a:r>
                      <a:endParaRPr lang="en-US" sz="28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Minimize fee for service payments</a:t>
                      </a:r>
                      <a:endParaRPr lang="en-US" sz="28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Institute reference pricing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@globlhealth2035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#GH2035</a:t>
            </a:r>
          </a:p>
        </p:txBody>
      </p:sp>
      <p:pic>
        <p:nvPicPr>
          <p:cNvPr id="4" name="Picture 4" descr="https://encrypted-tbn3.gstatic.com/images?q=tbn:ANd9GcRXLulmKN5hzWHq3isGaLTqfjl7gJSmKRZPk2ObWjnc65wxcHSN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41" y="1857808"/>
            <a:ext cx="1358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280393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0581419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2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296400" cy="1363934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Two Centuries of Divergence; ‘4C Countries’ Then Converged</a:t>
            </a:r>
            <a:endParaRPr lang="en-US" sz="27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and Cost of Convergence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70409"/>
              </p:ext>
            </p:extLst>
          </p:nvPr>
        </p:nvGraphicFramePr>
        <p:xfrm>
          <a:off x="762000" y="1371600"/>
          <a:ext cx="7772399" cy="4005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/>
                <a:gridCol w="3984763"/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deaths averted from 2035 onwards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Approximate incremental cost per year, 2016-2035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 of costs devoted to structural</a:t>
                      </a:r>
                      <a:r>
                        <a:rPr lang="en-US" b="1" baseline="0" dirty="0" smtClean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</a:t>
                      </a:r>
                      <a:r>
                        <a:rPr lang="en-US" b="1" baseline="0" dirty="0" smtClean="0"/>
                        <a:t> of health gap closed by existing tools (rest closed by new tools)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1556</Words>
  <Application>Microsoft Office PowerPoint</Application>
  <PresentationFormat>On-screen Show (4:3)</PresentationFormat>
  <Paragraphs>205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Agenda</vt:lpstr>
      <vt:lpstr>Global Health 2035: WDR 1993 @20 Years</vt:lpstr>
      <vt:lpstr>2015-2035: Three Domains of Health Challenges</vt:lpstr>
      <vt:lpstr>Global Health 2035: 4 Key Messages</vt:lpstr>
      <vt:lpstr>Global Health 2035: 4 Key Messages</vt:lpstr>
      <vt:lpstr>Two Centuries of Divergence; ‘4C Countries’ Then Converged</vt:lpstr>
      <vt:lpstr>Now on Cusp of a Historical Achievement: Nearly All Countries Could Converge by 2035</vt:lpstr>
      <vt:lpstr>Impact and Cost of Convergence</vt:lpstr>
      <vt:lpstr>New Global Map of Disease: “Pockets of Poverty”</vt:lpstr>
      <vt:lpstr>Sources of Income to Fund Convergence</vt:lpstr>
      <vt:lpstr>Crucial Role for International Collective Action:  Global Public Goods, Managing Externalities, Stewardship</vt:lpstr>
      <vt:lpstr>Global Health 2035: 4 Key Messages</vt:lpstr>
      <vt:lpstr>Global Health 2035: 4 Key Messages</vt:lpstr>
      <vt:lpstr>Full Income: A Better Way to Measure the Returns from Investing in Health</vt:lpstr>
      <vt:lpstr>Using VLYs, Convergence Has Impressive  Benefit: Cost Ratio </vt:lpstr>
      <vt:lpstr>Global Health 2035: 4 Key Messages</vt:lpstr>
      <vt:lpstr>Global Health 2035: 4 Key Messages</vt:lpstr>
      <vt:lpstr>Single Greatest Opportunity To Curb NCDs is Tobacco Taxation</vt:lpstr>
      <vt:lpstr>The Report’s Other Messages on NCDs</vt:lpstr>
      <vt:lpstr>Global Health 2035: 4 Key Messages</vt:lpstr>
      <vt:lpstr>Global Health 2035: 4 Key Messages</vt:lpstr>
      <vt:lpstr>Our Recommendation on UHC: Pro-Poor Pathway  (Blue Shading)</vt:lpstr>
      <vt:lpstr>PowerPoint Presentation</vt:lpstr>
      <vt:lpstr>Mexico is Converging with Upper Income Countries</vt:lpstr>
      <vt:lpstr>Can Mexico Reach a Second Convergence?</vt:lpstr>
      <vt:lpstr>The Value of Investing in Health</vt:lpstr>
      <vt:lpstr>Value of Mortality Decline as % of Change in Full Income in Mexico</vt:lpstr>
      <vt:lpstr>Ingredients for a Second Convergence</vt:lpstr>
      <vt:lpstr>Ingredients for a Second Convergence</vt:lpstr>
      <vt:lpstr>The Unfinished Agenda of Infectious, Maternal and Child Deaths</vt:lpstr>
      <vt:lpstr>Close Remaining Health Gaps</vt:lpstr>
      <vt:lpstr>Ingredients for a Second Convergence</vt:lpstr>
      <vt:lpstr>Ingredients for a Second Convergence</vt:lpstr>
      <vt:lpstr>Fiscal Policy for a Second Convergence</vt:lpstr>
      <vt:lpstr>Health System Evolution</vt:lpstr>
      <vt:lpstr>Ingredients for a Second Convergence</vt:lpstr>
      <vt:lpstr>Ingredients for a Second Convergence</vt:lpstr>
      <vt:lpstr>First Law of Health Economics</vt:lpstr>
      <vt:lpstr>Financial Risk Protection</vt:lpstr>
      <vt:lpstr>Cost Containment</vt:lpstr>
      <vt:lpstr>Thank You  @globlhealth2035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Mcclendon, Katherine</cp:lastModifiedBy>
  <cp:revision>363</cp:revision>
  <dcterms:created xsi:type="dcterms:W3CDTF">2013-11-22T21:55:45Z</dcterms:created>
  <dcterms:modified xsi:type="dcterms:W3CDTF">2015-01-15T18:27:46Z</dcterms:modified>
</cp:coreProperties>
</file>