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56" r:id="rId2"/>
    <p:sldId id="301" r:id="rId3"/>
    <p:sldId id="45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2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EA6A-8EB7-EC4B-8FF4-92CEC8D9C031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1E7C-ED99-BC40-8B61-8E205612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3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9296400" cy="1363934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Two Centuries of Divergence; ‘4C Countries’ Then Converged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02" y="914401"/>
            <a:ext cx="5110598" cy="502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Now on Cusp of a Historical Achievement:</a:t>
            </a:r>
            <a:br>
              <a:rPr lang="en-US" sz="3200" dirty="0" smtClean="0"/>
            </a:br>
            <a:r>
              <a:rPr lang="en-US" sz="3200" i="1" dirty="0" smtClean="0"/>
              <a:t>Nearly</a:t>
            </a:r>
            <a:r>
              <a:rPr lang="en-US" sz="3200" dirty="0" smtClean="0"/>
              <a:t> </a:t>
            </a:r>
            <a:r>
              <a:rPr lang="en-US" sz="3200" i="1" dirty="0" smtClean="0"/>
              <a:t>All Countries </a:t>
            </a:r>
            <a:r>
              <a:rPr lang="en-US" sz="3200" dirty="0" smtClean="0"/>
              <a:t>Could Converge by 2035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Gates Graph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7024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Impact and Cost of Convergence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66662"/>
              </p:ext>
            </p:extLst>
          </p:nvPr>
        </p:nvGraphicFramePr>
        <p:xfrm>
          <a:off x="762000" y="1371600"/>
          <a:ext cx="7772399" cy="41467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7636"/>
                <a:gridCol w="3984763"/>
              </a:tblGrid>
              <a:tr h="638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Lower middle-income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3820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Annual deaths averted from 2035 onwards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1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Approximate incremental cost per year, 2016-2035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 billion (a doubling of current spending)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 billion (a 20% increase over current spending)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5676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 of costs devoted to structural</a:t>
                      </a:r>
                      <a:r>
                        <a:rPr lang="en-US" b="1" baseline="0" dirty="0" smtClean="0"/>
                        <a:t> investments in health system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60-70%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</a:t>
                      </a:r>
                      <a:r>
                        <a:rPr lang="en-US" b="1" baseline="0" dirty="0" smtClean="0"/>
                        <a:t> of health gap closed by existing tools (rest closed by R&amp;D)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4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4648200"/>
            <a:ext cx="77724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9542</TotalTime>
  <Words>99</Words>
  <Application>Microsoft Office PowerPoint</Application>
  <PresentationFormat>On-screen Show (4:3)</PresentationFormat>
  <Paragraphs>18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Two Centuries of Divergence; ‘4C Countries’ Then Converged</vt:lpstr>
      <vt:lpstr>Now on Cusp of a Historical Achievement: Nearly All Countries Could Converge by 2035</vt:lpstr>
      <vt:lpstr>Impact and Cost of Convergence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Fewer, Sara</cp:lastModifiedBy>
  <cp:revision>297</cp:revision>
  <dcterms:created xsi:type="dcterms:W3CDTF">2013-11-22T21:55:45Z</dcterms:created>
  <dcterms:modified xsi:type="dcterms:W3CDTF">2015-03-16T18:29:42Z</dcterms:modified>
</cp:coreProperties>
</file>